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567" r:id="rId2"/>
    <p:sldId id="571" r:id="rId3"/>
    <p:sldId id="542" r:id="rId4"/>
    <p:sldId id="575" r:id="rId5"/>
    <p:sldId id="574" r:id="rId6"/>
    <p:sldId id="572" r:id="rId7"/>
    <p:sldId id="573" r:id="rId8"/>
    <p:sldId id="535" r:id="rId9"/>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8"/>
    <p:restoredTop sz="95897"/>
  </p:normalViewPr>
  <p:slideViewPr>
    <p:cSldViewPr snapToGrid="0" snapToObjects="1">
      <p:cViewPr varScale="1">
        <p:scale>
          <a:sx n="105" d="100"/>
          <a:sy n="105" d="100"/>
        </p:scale>
        <p:origin x="200" y="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9A8F51-F305-414D-B9D9-7F28FF740EE7}" type="doc">
      <dgm:prSet loTypeId="urn:microsoft.com/office/officeart/2005/8/layout/vList2" loCatId="" qsTypeId="urn:microsoft.com/office/officeart/2005/8/quickstyle/simple1" qsCatId="simple" csTypeId="urn:microsoft.com/office/officeart/2005/8/colors/accent6_2" csCatId="accent6" phldr="1"/>
      <dgm:spPr/>
      <dgm:t>
        <a:bodyPr/>
        <a:lstStyle/>
        <a:p>
          <a:endParaRPr lang="es-MX"/>
        </a:p>
      </dgm:t>
    </dgm:pt>
    <dgm:pt modelId="{74E67E0F-0BC7-5548-9373-16EF24705C76}">
      <dgm:prSet custT="1"/>
      <dgm:spPr/>
      <dgm:t>
        <a:bodyPr/>
        <a:lstStyle/>
        <a:p>
          <a:r>
            <a:rPr lang="en-US" sz="1800" b="1" dirty="0"/>
            <a:t>People who have a closer relationship with a brand are less vulnerable to negative information about it </a:t>
          </a:r>
          <a:r>
            <a:rPr lang="en-US" sz="1800" dirty="0"/>
            <a:t>(Cheng et al., 2012).</a:t>
          </a:r>
          <a:endParaRPr lang="es-MX" sz="1800" dirty="0"/>
        </a:p>
      </dgm:t>
    </dgm:pt>
    <dgm:pt modelId="{4CEA73CF-8171-FC46-A8D8-D10AF7FD226E}" type="parTrans" cxnId="{E7480186-2BD3-904B-B9F7-AD76DB8F60A5}">
      <dgm:prSet/>
      <dgm:spPr/>
      <dgm:t>
        <a:bodyPr/>
        <a:lstStyle/>
        <a:p>
          <a:endParaRPr lang="es-MX"/>
        </a:p>
      </dgm:t>
    </dgm:pt>
    <dgm:pt modelId="{212F6268-5282-4A4D-ABDF-E14AAE40E957}" type="sibTrans" cxnId="{E7480186-2BD3-904B-B9F7-AD76DB8F60A5}">
      <dgm:prSet/>
      <dgm:spPr/>
      <dgm:t>
        <a:bodyPr/>
        <a:lstStyle/>
        <a:p>
          <a:endParaRPr lang="es-MX"/>
        </a:p>
      </dgm:t>
    </dgm:pt>
    <dgm:pt modelId="{E7F01FAB-D276-BB4E-838B-0EF447B77647}">
      <dgm:prSet custT="1"/>
      <dgm:spPr/>
      <dgm:t>
        <a:bodyPr/>
        <a:lstStyle/>
        <a:p>
          <a:r>
            <a:rPr lang="en-US" sz="1800" dirty="0"/>
            <a:t>Literature has emphasized the ability of brands to serve as a source of identity and support people’s image of themselves, the image they want to project or the image they would like to adopt for themselves (Delgado-</a:t>
          </a:r>
          <a:r>
            <a:rPr lang="en-US" sz="1800" dirty="0" err="1"/>
            <a:t>Ballester</a:t>
          </a:r>
          <a:r>
            <a:rPr lang="en-US" sz="1800" dirty="0"/>
            <a:t> &amp; Fernandez </a:t>
          </a:r>
          <a:r>
            <a:rPr lang="en-US" sz="1800" dirty="0" err="1"/>
            <a:t>Sabiote</a:t>
          </a:r>
          <a:r>
            <a:rPr lang="en-US" sz="1800" dirty="0"/>
            <a:t>, 2015; Lam et al., 2013; </a:t>
          </a:r>
          <a:r>
            <a:rPr lang="en-US" sz="1800" dirty="0" err="1"/>
            <a:t>Proksch</a:t>
          </a:r>
          <a:r>
            <a:rPr lang="en-US" sz="1800" dirty="0"/>
            <a:t> et al., 2013). </a:t>
          </a:r>
          <a:endParaRPr lang="es-MX" sz="1800" dirty="0"/>
        </a:p>
      </dgm:t>
    </dgm:pt>
    <dgm:pt modelId="{0A96F09B-42DD-F24F-B26C-D5D3EE01FBF7}" type="parTrans" cxnId="{6C10B21C-6F96-1944-9106-A251C47D24AB}">
      <dgm:prSet/>
      <dgm:spPr/>
      <dgm:t>
        <a:bodyPr/>
        <a:lstStyle/>
        <a:p>
          <a:endParaRPr lang="es-MX"/>
        </a:p>
      </dgm:t>
    </dgm:pt>
    <dgm:pt modelId="{E1D00ED0-54B4-524A-842E-FBCAD4D4D4D4}" type="sibTrans" cxnId="{6C10B21C-6F96-1944-9106-A251C47D24AB}">
      <dgm:prSet/>
      <dgm:spPr/>
      <dgm:t>
        <a:bodyPr/>
        <a:lstStyle/>
        <a:p>
          <a:endParaRPr lang="es-MX"/>
        </a:p>
      </dgm:t>
    </dgm:pt>
    <dgm:pt modelId="{2A29A0FC-7C18-4DDD-9891-178FAC9AC28F}">
      <dgm:prSet custT="1"/>
      <dgm:spPr/>
      <dgm:t>
        <a:bodyPr/>
        <a:lstStyle/>
        <a:p>
          <a:r>
            <a:rPr lang="en-US" sz="1800" b="1" dirty="0"/>
            <a:t>People are more tolerant of </a:t>
          </a:r>
          <a:r>
            <a:rPr lang="en-US" sz="1800" dirty="0"/>
            <a:t>and benevolent toward </a:t>
          </a:r>
          <a:r>
            <a:rPr lang="en-US" sz="1800" b="1" dirty="0"/>
            <a:t>the actions and errors </a:t>
          </a:r>
          <a:r>
            <a:rPr lang="en-US" sz="1800" dirty="0"/>
            <a:t>that the brand may make (Swaminathan et al., 2007).</a:t>
          </a:r>
          <a:endParaRPr lang="es-MX" sz="1800" dirty="0"/>
        </a:p>
      </dgm:t>
    </dgm:pt>
    <dgm:pt modelId="{D00C7E5E-41B5-4BAA-BF26-8DCBCBA7B70F}" type="parTrans" cxnId="{924A4B02-1636-4BF4-95E7-2C474CDB2FFB}">
      <dgm:prSet/>
      <dgm:spPr/>
      <dgm:t>
        <a:bodyPr/>
        <a:lstStyle/>
        <a:p>
          <a:endParaRPr lang="es-CL"/>
        </a:p>
      </dgm:t>
    </dgm:pt>
    <dgm:pt modelId="{C033318B-C6FC-4B2F-AA47-ED82FBBE0750}" type="sibTrans" cxnId="{924A4B02-1636-4BF4-95E7-2C474CDB2FFB}">
      <dgm:prSet/>
      <dgm:spPr/>
      <dgm:t>
        <a:bodyPr/>
        <a:lstStyle/>
        <a:p>
          <a:endParaRPr lang="es-CL"/>
        </a:p>
      </dgm:t>
    </dgm:pt>
    <dgm:pt modelId="{642E7ABD-585A-440F-BDB3-132951EAFDD0}">
      <dgm:prSet custT="1"/>
      <dgm:spPr/>
      <dgm:t>
        <a:bodyPr/>
        <a:lstStyle/>
        <a:p>
          <a:r>
            <a:rPr lang="en-US" sz="1800" b="1" dirty="0"/>
            <a:t>Relationships reduce the marketing costs</a:t>
          </a:r>
          <a:r>
            <a:rPr lang="en-US" sz="1800" dirty="0"/>
            <a:t> of both retaining and acquiring new consumers and consequently result in higher profits (Dowling, 2002; Smit et al., 2007).</a:t>
          </a:r>
          <a:endParaRPr lang="es-MX" sz="1800" dirty="0"/>
        </a:p>
      </dgm:t>
    </dgm:pt>
    <dgm:pt modelId="{E638B890-8391-4B44-B001-6E821CD8B67F}" type="parTrans" cxnId="{E14AF90E-7DFE-4B98-B704-6EE36AB79803}">
      <dgm:prSet/>
      <dgm:spPr/>
      <dgm:t>
        <a:bodyPr/>
        <a:lstStyle/>
        <a:p>
          <a:endParaRPr lang="es-CL"/>
        </a:p>
      </dgm:t>
    </dgm:pt>
    <dgm:pt modelId="{854075B4-F7F4-4209-9E76-61F8744D7864}" type="sibTrans" cxnId="{E14AF90E-7DFE-4B98-B704-6EE36AB79803}">
      <dgm:prSet/>
      <dgm:spPr/>
      <dgm:t>
        <a:bodyPr/>
        <a:lstStyle/>
        <a:p>
          <a:endParaRPr lang="es-CL"/>
        </a:p>
      </dgm:t>
    </dgm:pt>
    <dgm:pt modelId="{C8BA7B14-8543-4F29-A536-1106A8E66E3E}">
      <dgm:prSet custT="1"/>
      <dgm:spPr/>
      <dgm:t>
        <a:bodyPr/>
        <a:lstStyle/>
        <a:p>
          <a:r>
            <a:rPr lang="en-US" sz="1800" dirty="0"/>
            <a:t>Furthermore, </a:t>
          </a:r>
          <a:r>
            <a:rPr lang="en-US" sz="1800" b="1" dirty="0"/>
            <a:t>many authors have considered the satisfaction of social needs </a:t>
          </a:r>
          <a:r>
            <a:rPr lang="es-CL" sz="1800" b="1" dirty="0" err="1"/>
            <a:t>through</a:t>
          </a:r>
          <a:r>
            <a:rPr lang="es-CL" sz="1800" b="1" dirty="0"/>
            <a:t> </a:t>
          </a:r>
          <a:r>
            <a:rPr lang="es-CL" sz="1800" b="1" dirty="0" err="1"/>
            <a:t>brands</a:t>
          </a:r>
          <a:r>
            <a:rPr lang="en-US" sz="1800" b="1" dirty="0"/>
            <a:t>  </a:t>
          </a:r>
          <a:r>
            <a:rPr lang="en-US" sz="1800" dirty="0"/>
            <a:t>(Fournier, 1998; </a:t>
          </a:r>
          <a:r>
            <a:rPr lang="en-US" sz="1800" dirty="0" err="1"/>
            <a:t>Stokburger</a:t>
          </a:r>
          <a:r>
            <a:rPr lang="en-US" sz="1800" dirty="0"/>
            <a:t>-Sauer, 2010; </a:t>
          </a:r>
          <a:r>
            <a:rPr lang="en-US" sz="1800" dirty="0" err="1"/>
            <a:t>Veloutsou</a:t>
          </a:r>
          <a:r>
            <a:rPr lang="en-US" sz="1800" dirty="0"/>
            <a:t>, 2015).</a:t>
          </a:r>
          <a:endParaRPr lang="es-MX" sz="1800" dirty="0"/>
        </a:p>
      </dgm:t>
    </dgm:pt>
    <dgm:pt modelId="{EEBDBC9D-D01F-4C49-A353-C787384E6398}" type="parTrans" cxnId="{0FADEB80-5445-4BD6-B7DE-A7678633B2F4}">
      <dgm:prSet/>
      <dgm:spPr/>
      <dgm:t>
        <a:bodyPr/>
        <a:lstStyle/>
        <a:p>
          <a:endParaRPr lang="es-CL"/>
        </a:p>
      </dgm:t>
    </dgm:pt>
    <dgm:pt modelId="{4BCF6240-3D44-4C74-AFC0-2317F4709A07}" type="sibTrans" cxnId="{0FADEB80-5445-4BD6-B7DE-A7678633B2F4}">
      <dgm:prSet/>
      <dgm:spPr/>
      <dgm:t>
        <a:bodyPr/>
        <a:lstStyle/>
        <a:p>
          <a:endParaRPr lang="es-CL"/>
        </a:p>
      </dgm:t>
    </dgm:pt>
    <dgm:pt modelId="{2B3C8B75-CA3C-4CED-890D-853B5E112915}">
      <dgm:prSet custT="1"/>
      <dgm:spPr/>
      <dgm:t>
        <a:bodyPr/>
        <a:lstStyle/>
        <a:p>
          <a:r>
            <a:rPr lang="en-US" sz="1800" dirty="0"/>
            <a:t>However, </a:t>
          </a:r>
          <a:r>
            <a:rPr lang="en-US" sz="1800" b="1" dirty="0"/>
            <a:t>the ability of brands to directly meet social needs has not been examined in depth. </a:t>
          </a:r>
          <a:endParaRPr lang="es-MX" sz="1800" b="1" dirty="0"/>
        </a:p>
      </dgm:t>
    </dgm:pt>
    <dgm:pt modelId="{78EB6BAB-67C1-4471-AE01-37A8369310BE}" type="parTrans" cxnId="{82CAC506-0F77-4EDE-AA39-04BF28A27595}">
      <dgm:prSet/>
      <dgm:spPr/>
      <dgm:t>
        <a:bodyPr/>
        <a:lstStyle/>
        <a:p>
          <a:endParaRPr lang="es-CL"/>
        </a:p>
      </dgm:t>
    </dgm:pt>
    <dgm:pt modelId="{39F5B3D3-F2B0-4F53-B878-31CEFBC6D3AC}" type="sibTrans" cxnId="{82CAC506-0F77-4EDE-AA39-04BF28A27595}">
      <dgm:prSet/>
      <dgm:spPr/>
      <dgm:t>
        <a:bodyPr/>
        <a:lstStyle/>
        <a:p>
          <a:endParaRPr lang="es-CL"/>
        </a:p>
      </dgm:t>
    </dgm:pt>
    <dgm:pt modelId="{03EE6657-6E22-A546-8716-10346F5B0AAC}">
      <dgm:prSet custT="1"/>
      <dgm:spPr/>
      <dgm:t>
        <a:bodyPr/>
        <a:lstStyle/>
        <a:p>
          <a:r>
            <a:rPr lang="es-CL" sz="1800" b="0" i="0" u="none" dirty="0">
              <a:sym typeface="Wingdings" pitchFamily="2" charset="2"/>
            </a:rPr>
            <a:t> </a:t>
          </a:r>
          <a:r>
            <a:rPr lang="es-CL" sz="1800" b="0" i="0" u="none" dirty="0"/>
            <a:t>G.O.: Determine </a:t>
          </a:r>
          <a:r>
            <a:rPr lang="es-CL" sz="1800" b="0" i="0" u="none" dirty="0" err="1"/>
            <a:t>people's</a:t>
          </a:r>
          <a:r>
            <a:rPr lang="es-CL" sz="1800" b="0" i="0" u="none" dirty="0"/>
            <a:t> </a:t>
          </a:r>
          <a:r>
            <a:rPr lang="es-CL" sz="1800" b="0" i="0" u="none" dirty="0" err="1"/>
            <a:t>propensity</a:t>
          </a:r>
          <a:r>
            <a:rPr lang="es-CL" sz="1800" b="0" i="0" u="none" dirty="0"/>
            <a:t> </a:t>
          </a:r>
          <a:r>
            <a:rPr lang="es-CL" sz="1800" b="0" i="0" u="none" dirty="0" err="1"/>
            <a:t>to</a:t>
          </a:r>
          <a:r>
            <a:rPr lang="es-CL" sz="1800" b="0" i="0" u="none" dirty="0"/>
            <a:t> </a:t>
          </a:r>
          <a:r>
            <a:rPr lang="es-CL" sz="1800" b="0" i="0" u="none" dirty="0" err="1"/>
            <a:t>satisfy</a:t>
          </a:r>
          <a:r>
            <a:rPr lang="es-CL" sz="1800" b="0" i="0" u="none" dirty="0"/>
            <a:t> social </a:t>
          </a:r>
          <a:r>
            <a:rPr lang="es-CL" sz="1800" b="0" i="0" u="none" dirty="0" err="1"/>
            <a:t>needs</a:t>
          </a:r>
          <a:r>
            <a:rPr lang="es-CL" sz="1800" b="0" i="0" u="none" dirty="0"/>
            <a:t> </a:t>
          </a:r>
          <a:r>
            <a:rPr lang="es-CL" sz="1800" b="0" i="0" u="none" dirty="0" err="1"/>
            <a:t>through</a:t>
          </a:r>
          <a:r>
            <a:rPr lang="es-CL" sz="1800" b="0" i="0" u="none" dirty="0"/>
            <a:t> </a:t>
          </a:r>
          <a:r>
            <a:rPr lang="es-CL" sz="1800" b="0" i="0" u="none" dirty="0" err="1"/>
            <a:t>brands</a:t>
          </a:r>
          <a:r>
            <a:rPr lang="es-CL" sz="1800" b="0" i="0" u="none" dirty="0"/>
            <a:t>.</a:t>
          </a:r>
          <a:endParaRPr lang="es-MX" sz="1800" b="1" dirty="0"/>
        </a:p>
      </dgm:t>
    </dgm:pt>
    <dgm:pt modelId="{E1CA5163-E3DB-2644-953D-9D0BCC00D3A9}" type="parTrans" cxnId="{64C93D40-1C3E-C143-907A-FA3E4856E053}">
      <dgm:prSet/>
      <dgm:spPr/>
      <dgm:t>
        <a:bodyPr/>
        <a:lstStyle/>
        <a:p>
          <a:endParaRPr lang="es-MX"/>
        </a:p>
      </dgm:t>
    </dgm:pt>
    <dgm:pt modelId="{B564FA74-9929-3C46-9F03-CCB5D009EA92}" type="sibTrans" cxnId="{64C93D40-1C3E-C143-907A-FA3E4856E053}">
      <dgm:prSet/>
      <dgm:spPr/>
      <dgm:t>
        <a:bodyPr/>
        <a:lstStyle/>
        <a:p>
          <a:endParaRPr lang="es-MX"/>
        </a:p>
      </dgm:t>
    </dgm:pt>
    <dgm:pt modelId="{D1EB5222-BC75-0A40-94FB-D5770DCC7439}" type="pres">
      <dgm:prSet presAssocID="{B89A8F51-F305-414D-B9D9-7F28FF740EE7}" presName="linear" presStyleCnt="0">
        <dgm:presLayoutVars>
          <dgm:animLvl val="lvl"/>
          <dgm:resizeHandles val="exact"/>
        </dgm:presLayoutVars>
      </dgm:prSet>
      <dgm:spPr/>
    </dgm:pt>
    <dgm:pt modelId="{C0B86127-A238-C344-AB72-C514550F0A6D}" type="pres">
      <dgm:prSet presAssocID="{74E67E0F-0BC7-5548-9373-16EF24705C76}" presName="parentText" presStyleLbl="node1" presStyleIdx="0" presStyleCnt="7" custScaleY="90909">
        <dgm:presLayoutVars>
          <dgm:chMax val="0"/>
          <dgm:bulletEnabled val="1"/>
        </dgm:presLayoutVars>
      </dgm:prSet>
      <dgm:spPr/>
    </dgm:pt>
    <dgm:pt modelId="{FC7316CC-30BA-495F-B5B8-F69517C2AACF}" type="pres">
      <dgm:prSet presAssocID="{212F6268-5282-4A4D-ABDF-E14AAE40E957}" presName="spacer" presStyleCnt="0"/>
      <dgm:spPr/>
    </dgm:pt>
    <dgm:pt modelId="{C8BB45C2-C8D8-4332-AF71-E084EAF86708}" type="pres">
      <dgm:prSet presAssocID="{2A29A0FC-7C18-4DDD-9891-178FAC9AC28F}" presName="parentText" presStyleLbl="node1" presStyleIdx="1" presStyleCnt="7">
        <dgm:presLayoutVars>
          <dgm:chMax val="0"/>
          <dgm:bulletEnabled val="1"/>
        </dgm:presLayoutVars>
      </dgm:prSet>
      <dgm:spPr/>
    </dgm:pt>
    <dgm:pt modelId="{104BB919-30AF-450D-8BDD-932350945C20}" type="pres">
      <dgm:prSet presAssocID="{C033318B-C6FC-4B2F-AA47-ED82FBBE0750}" presName="spacer" presStyleCnt="0"/>
      <dgm:spPr/>
    </dgm:pt>
    <dgm:pt modelId="{94567767-CEAD-431F-AEE3-DDD1BC52679B}" type="pres">
      <dgm:prSet presAssocID="{642E7ABD-585A-440F-BDB3-132951EAFDD0}" presName="parentText" presStyleLbl="node1" presStyleIdx="2" presStyleCnt="7">
        <dgm:presLayoutVars>
          <dgm:chMax val="0"/>
          <dgm:bulletEnabled val="1"/>
        </dgm:presLayoutVars>
      </dgm:prSet>
      <dgm:spPr/>
    </dgm:pt>
    <dgm:pt modelId="{9E98DACB-1575-485F-84FA-78E5A6CC91A5}" type="pres">
      <dgm:prSet presAssocID="{854075B4-F7F4-4209-9E76-61F8744D7864}" presName="spacer" presStyleCnt="0"/>
      <dgm:spPr/>
    </dgm:pt>
    <dgm:pt modelId="{BD2F0A06-A0C4-4612-BB2F-2DDC783A0CE2}" type="pres">
      <dgm:prSet presAssocID="{E7F01FAB-D276-BB4E-838B-0EF447B77647}" presName="parentText" presStyleLbl="node1" presStyleIdx="3" presStyleCnt="7">
        <dgm:presLayoutVars>
          <dgm:chMax val="0"/>
          <dgm:bulletEnabled val="1"/>
        </dgm:presLayoutVars>
      </dgm:prSet>
      <dgm:spPr/>
    </dgm:pt>
    <dgm:pt modelId="{2A74AAF7-20E3-4147-A3CD-A860ED7614A8}" type="pres">
      <dgm:prSet presAssocID="{E1D00ED0-54B4-524A-842E-FBCAD4D4D4D4}" presName="spacer" presStyleCnt="0"/>
      <dgm:spPr/>
    </dgm:pt>
    <dgm:pt modelId="{478CC352-B4A2-4BDF-8801-1D380B935E15}" type="pres">
      <dgm:prSet presAssocID="{C8BA7B14-8543-4F29-A536-1106A8E66E3E}" presName="parentText" presStyleLbl="node1" presStyleIdx="4" presStyleCnt="7">
        <dgm:presLayoutVars>
          <dgm:chMax val="0"/>
          <dgm:bulletEnabled val="1"/>
        </dgm:presLayoutVars>
      </dgm:prSet>
      <dgm:spPr/>
    </dgm:pt>
    <dgm:pt modelId="{1E7E621B-A17A-4426-8C57-A6D6D698FAD6}" type="pres">
      <dgm:prSet presAssocID="{4BCF6240-3D44-4C74-AFC0-2317F4709A07}" presName="spacer" presStyleCnt="0"/>
      <dgm:spPr/>
    </dgm:pt>
    <dgm:pt modelId="{188FA813-F0A2-40C7-A1A0-DD4C581CB4EB}" type="pres">
      <dgm:prSet presAssocID="{2B3C8B75-CA3C-4CED-890D-853B5E112915}" presName="parentText" presStyleLbl="node1" presStyleIdx="5" presStyleCnt="7">
        <dgm:presLayoutVars>
          <dgm:chMax val="0"/>
          <dgm:bulletEnabled val="1"/>
        </dgm:presLayoutVars>
      </dgm:prSet>
      <dgm:spPr/>
    </dgm:pt>
    <dgm:pt modelId="{E6E4E7FC-4E01-FD49-BDC2-2577FB09E9FF}" type="pres">
      <dgm:prSet presAssocID="{39F5B3D3-F2B0-4F53-B878-31CEFBC6D3AC}" presName="spacer" presStyleCnt="0"/>
      <dgm:spPr/>
    </dgm:pt>
    <dgm:pt modelId="{AB5870CB-C046-5F46-8579-7C6ED6EF8430}" type="pres">
      <dgm:prSet presAssocID="{03EE6657-6E22-A546-8716-10346F5B0AAC}" presName="parentText" presStyleLbl="node1" presStyleIdx="6" presStyleCnt="7">
        <dgm:presLayoutVars>
          <dgm:chMax val="0"/>
          <dgm:bulletEnabled val="1"/>
        </dgm:presLayoutVars>
      </dgm:prSet>
      <dgm:spPr/>
    </dgm:pt>
  </dgm:ptLst>
  <dgm:cxnLst>
    <dgm:cxn modelId="{924A4B02-1636-4BF4-95E7-2C474CDB2FFB}" srcId="{B89A8F51-F305-414D-B9D9-7F28FF740EE7}" destId="{2A29A0FC-7C18-4DDD-9891-178FAC9AC28F}" srcOrd="1" destOrd="0" parTransId="{D00C7E5E-41B5-4BAA-BF26-8DCBCBA7B70F}" sibTransId="{C033318B-C6FC-4B2F-AA47-ED82FBBE0750}"/>
    <dgm:cxn modelId="{82CAC506-0F77-4EDE-AA39-04BF28A27595}" srcId="{B89A8F51-F305-414D-B9D9-7F28FF740EE7}" destId="{2B3C8B75-CA3C-4CED-890D-853B5E112915}" srcOrd="5" destOrd="0" parTransId="{78EB6BAB-67C1-4471-AE01-37A8369310BE}" sibTransId="{39F5B3D3-F2B0-4F53-B878-31CEFBC6D3AC}"/>
    <dgm:cxn modelId="{E14AF90E-7DFE-4B98-B704-6EE36AB79803}" srcId="{B89A8F51-F305-414D-B9D9-7F28FF740EE7}" destId="{642E7ABD-585A-440F-BDB3-132951EAFDD0}" srcOrd="2" destOrd="0" parTransId="{E638B890-8391-4B44-B001-6E821CD8B67F}" sibTransId="{854075B4-F7F4-4209-9E76-61F8744D7864}"/>
    <dgm:cxn modelId="{3A056718-F435-E549-BED9-C7AC3C200AE2}" type="presOf" srcId="{74E67E0F-0BC7-5548-9373-16EF24705C76}" destId="{C0B86127-A238-C344-AB72-C514550F0A6D}" srcOrd="0" destOrd="0" presId="urn:microsoft.com/office/officeart/2005/8/layout/vList2"/>
    <dgm:cxn modelId="{6C10B21C-6F96-1944-9106-A251C47D24AB}" srcId="{B89A8F51-F305-414D-B9D9-7F28FF740EE7}" destId="{E7F01FAB-D276-BB4E-838B-0EF447B77647}" srcOrd="3" destOrd="0" parTransId="{0A96F09B-42DD-F24F-B26C-D5D3EE01FBF7}" sibTransId="{E1D00ED0-54B4-524A-842E-FBCAD4D4D4D4}"/>
    <dgm:cxn modelId="{60B02B32-A207-42C7-9E3F-515C73A7D42B}" type="presOf" srcId="{2B3C8B75-CA3C-4CED-890D-853B5E112915}" destId="{188FA813-F0A2-40C7-A1A0-DD4C581CB4EB}" srcOrd="0" destOrd="0" presId="urn:microsoft.com/office/officeart/2005/8/layout/vList2"/>
    <dgm:cxn modelId="{3FB2BD39-00D9-534D-AEED-944F40B448FC}" type="presOf" srcId="{03EE6657-6E22-A546-8716-10346F5B0AAC}" destId="{AB5870CB-C046-5F46-8579-7C6ED6EF8430}" srcOrd="0" destOrd="0" presId="urn:microsoft.com/office/officeart/2005/8/layout/vList2"/>
    <dgm:cxn modelId="{066A123A-6649-4296-9841-2EE2C767F0ED}" type="presOf" srcId="{C8BA7B14-8543-4F29-A536-1106A8E66E3E}" destId="{478CC352-B4A2-4BDF-8801-1D380B935E15}" srcOrd="0" destOrd="0" presId="urn:microsoft.com/office/officeart/2005/8/layout/vList2"/>
    <dgm:cxn modelId="{64C93D40-1C3E-C143-907A-FA3E4856E053}" srcId="{B89A8F51-F305-414D-B9D9-7F28FF740EE7}" destId="{03EE6657-6E22-A546-8716-10346F5B0AAC}" srcOrd="6" destOrd="0" parTransId="{E1CA5163-E3DB-2644-953D-9D0BCC00D3A9}" sibTransId="{B564FA74-9929-3C46-9F03-CCB5D009EA92}"/>
    <dgm:cxn modelId="{4BA9124A-2BD8-4A11-AEB5-39CB4E60EE0B}" type="presOf" srcId="{E7F01FAB-D276-BB4E-838B-0EF447B77647}" destId="{BD2F0A06-A0C4-4612-BB2F-2DDC783A0CE2}" srcOrd="0" destOrd="0" presId="urn:microsoft.com/office/officeart/2005/8/layout/vList2"/>
    <dgm:cxn modelId="{0FADEB80-5445-4BD6-B7DE-A7678633B2F4}" srcId="{B89A8F51-F305-414D-B9D9-7F28FF740EE7}" destId="{C8BA7B14-8543-4F29-A536-1106A8E66E3E}" srcOrd="4" destOrd="0" parTransId="{EEBDBC9D-D01F-4C49-A353-C787384E6398}" sibTransId="{4BCF6240-3D44-4C74-AFC0-2317F4709A07}"/>
    <dgm:cxn modelId="{E7480186-2BD3-904B-B9F7-AD76DB8F60A5}" srcId="{B89A8F51-F305-414D-B9D9-7F28FF740EE7}" destId="{74E67E0F-0BC7-5548-9373-16EF24705C76}" srcOrd="0" destOrd="0" parTransId="{4CEA73CF-8171-FC46-A8D8-D10AF7FD226E}" sibTransId="{212F6268-5282-4A4D-ABDF-E14AAE40E957}"/>
    <dgm:cxn modelId="{4188CABF-1613-433A-94F1-4DEAF6075FD8}" type="presOf" srcId="{642E7ABD-585A-440F-BDB3-132951EAFDD0}" destId="{94567767-CEAD-431F-AEE3-DDD1BC52679B}" srcOrd="0" destOrd="0" presId="urn:microsoft.com/office/officeart/2005/8/layout/vList2"/>
    <dgm:cxn modelId="{499EB0D5-B9F7-6742-A3E9-50495D132C4F}" type="presOf" srcId="{B89A8F51-F305-414D-B9D9-7F28FF740EE7}" destId="{D1EB5222-BC75-0A40-94FB-D5770DCC7439}" srcOrd="0" destOrd="0" presId="urn:microsoft.com/office/officeart/2005/8/layout/vList2"/>
    <dgm:cxn modelId="{E1C995E2-5812-42C2-B543-4F389234EB48}" type="presOf" srcId="{2A29A0FC-7C18-4DDD-9891-178FAC9AC28F}" destId="{C8BB45C2-C8D8-4332-AF71-E084EAF86708}" srcOrd="0" destOrd="0" presId="urn:microsoft.com/office/officeart/2005/8/layout/vList2"/>
    <dgm:cxn modelId="{0F520F92-A6EE-2D48-B8DB-F2E22DCFE5D5}" type="presParOf" srcId="{D1EB5222-BC75-0A40-94FB-D5770DCC7439}" destId="{C0B86127-A238-C344-AB72-C514550F0A6D}" srcOrd="0" destOrd="0" presId="urn:microsoft.com/office/officeart/2005/8/layout/vList2"/>
    <dgm:cxn modelId="{9A6A0FF3-FF45-47A9-BC32-2C56798C9357}" type="presParOf" srcId="{D1EB5222-BC75-0A40-94FB-D5770DCC7439}" destId="{FC7316CC-30BA-495F-B5B8-F69517C2AACF}" srcOrd="1" destOrd="0" presId="urn:microsoft.com/office/officeart/2005/8/layout/vList2"/>
    <dgm:cxn modelId="{F4BAB3E8-0009-476F-A2C4-0453C7FE1E27}" type="presParOf" srcId="{D1EB5222-BC75-0A40-94FB-D5770DCC7439}" destId="{C8BB45C2-C8D8-4332-AF71-E084EAF86708}" srcOrd="2" destOrd="0" presId="urn:microsoft.com/office/officeart/2005/8/layout/vList2"/>
    <dgm:cxn modelId="{B93BC09D-4EBF-479A-90EC-564E1E9242A4}" type="presParOf" srcId="{D1EB5222-BC75-0A40-94FB-D5770DCC7439}" destId="{104BB919-30AF-450D-8BDD-932350945C20}" srcOrd="3" destOrd="0" presId="urn:microsoft.com/office/officeart/2005/8/layout/vList2"/>
    <dgm:cxn modelId="{E9CCED20-2CA4-4C71-8F4A-729E21669D56}" type="presParOf" srcId="{D1EB5222-BC75-0A40-94FB-D5770DCC7439}" destId="{94567767-CEAD-431F-AEE3-DDD1BC52679B}" srcOrd="4" destOrd="0" presId="urn:microsoft.com/office/officeart/2005/8/layout/vList2"/>
    <dgm:cxn modelId="{FC648A53-937B-41DA-BC94-B371984EC550}" type="presParOf" srcId="{D1EB5222-BC75-0A40-94FB-D5770DCC7439}" destId="{9E98DACB-1575-485F-84FA-78E5A6CC91A5}" srcOrd="5" destOrd="0" presId="urn:microsoft.com/office/officeart/2005/8/layout/vList2"/>
    <dgm:cxn modelId="{F79521FA-111D-41C5-85D1-65BFC64A9B6B}" type="presParOf" srcId="{D1EB5222-BC75-0A40-94FB-D5770DCC7439}" destId="{BD2F0A06-A0C4-4612-BB2F-2DDC783A0CE2}" srcOrd="6" destOrd="0" presId="urn:microsoft.com/office/officeart/2005/8/layout/vList2"/>
    <dgm:cxn modelId="{9F0693E5-5765-4A79-B61B-65F15AA4510D}" type="presParOf" srcId="{D1EB5222-BC75-0A40-94FB-D5770DCC7439}" destId="{2A74AAF7-20E3-4147-A3CD-A860ED7614A8}" srcOrd="7" destOrd="0" presId="urn:microsoft.com/office/officeart/2005/8/layout/vList2"/>
    <dgm:cxn modelId="{B8D6D1E9-92AF-47CC-8DF9-512704439B4E}" type="presParOf" srcId="{D1EB5222-BC75-0A40-94FB-D5770DCC7439}" destId="{478CC352-B4A2-4BDF-8801-1D380B935E15}" srcOrd="8" destOrd="0" presId="urn:microsoft.com/office/officeart/2005/8/layout/vList2"/>
    <dgm:cxn modelId="{39D0881F-AC2F-49D5-AF38-3EE69104DA04}" type="presParOf" srcId="{D1EB5222-BC75-0A40-94FB-D5770DCC7439}" destId="{1E7E621B-A17A-4426-8C57-A6D6D698FAD6}" srcOrd="9" destOrd="0" presId="urn:microsoft.com/office/officeart/2005/8/layout/vList2"/>
    <dgm:cxn modelId="{7C2CD05C-AE18-4485-936D-B581DDF4614F}" type="presParOf" srcId="{D1EB5222-BC75-0A40-94FB-D5770DCC7439}" destId="{188FA813-F0A2-40C7-A1A0-DD4C581CB4EB}" srcOrd="10" destOrd="0" presId="urn:microsoft.com/office/officeart/2005/8/layout/vList2"/>
    <dgm:cxn modelId="{13201678-880A-064A-B693-EED169A742FD}" type="presParOf" srcId="{D1EB5222-BC75-0A40-94FB-D5770DCC7439}" destId="{E6E4E7FC-4E01-FD49-BDC2-2577FB09E9FF}" srcOrd="11" destOrd="0" presId="urn:microsoft.com/office/officeart/2005/8/layout/vList2"/>
    <dgm:cxn modelId="{EEEAD38D-728E-EE4C-9D05-F0E2C282CE02}" type="presParOf" srcId="{D1EB5222-BC75-0A40-94FB-D5770DCC7439}" destId="{AB5870CB-C046-5F46-8579-7C6ED6EF8430}"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B99F73-D8B1-4404-B4D4-019D7AE64D0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A37D97C-2057-46E6-9F54-2CD406537295}">
      <dgm:prSet/>
      <dgm:spPr/>
      <dgm:t>
        <a:bodyPr/>
        <a:lstStyle/>
        <a:p>
          <a:r>
            <a:rPr lang="en" dirty="0"/>
            <a:t>What justifies this research:</a:t>
          </a:r>
          <a:endParaRPr lang="en-US" dirty="0"/>
        </a:p>
      </dgm:t>
    </dgm:pt>
    <dgm:pt modelId="{BFC9664A-146E-4319-A0E0-7927C308E9F6}" type="parTrans" cxnId="{257CC0E3-EC9E-4EA3-AD48-C7297210F29F}">
      <dgm:prSet/>
      <dgm:spPr/>
      <dgm:t>
        <a:bodyPr/>
        <a:lstStyle/>
        <a:p>
          <a:endParaRPr lang="en-US" sz="2000"/>
        </a:p>
      </dgm:t>
    </dgm:pt>
    <dgm:pt modelId="{9FFF8C14-AC74-4680-A8B7-9140829FD371}" type="sibTrans" cxnId="{257CC0E3-EC9E-4EA3-AD48-C7297210F29F}">
      <dgm:prSet/>
      <dgm:spPr/>
      <dgm:t>
        <a:bodyPr/>
        <a:lstStyle/>
        <a:p>
          <a:endParaRPr lang="en-US"/>
        </a:p>
      </dgm:t>
    </dgm:pt>
    <dgm:pt modelId="{46A50A59-6804-465B-B0FB-332390A14586}">
      <dgm:prSet/>
      <dgm:spPr/>
      <dgm:t>
        <a:bodyPr/>
        <a:lstStyle/>
        <a:p>
          <a:r>
            <a:rPr lang="en" b="1" dirty="0">
              <a:highlight>
                <a:srgbClr val="FFFF00"/>
              </a:highlight>
            </a:rPr>
            <a:t>Absence of studies about the propensity to relate to brands.</a:t>
          </a:r>
          <a:endParaRPr lang="en-US" dirty="0">
            <a:highlight>
              <a:srgbClr val="FFFF00"/>
            </a:highlight>
          </a:endParaRPr>
        </a:p>
      </dgm:t>
    </dgm:pt>
    <dgm:pt modelId="{2D444E8B-3AA3-4F4A-89F9-5580FE25BF14}" type="parTrans" cxnId="{4C7E1768-D906-49A7-A994-10671496E27F}">
      <dgm:prSet/>
      <dgm:spPr/>
      <dgm:t>
        <a:bodyPr/>
        <a:lstStyle/>
        <a:p>
          <a:endParaRPr lang="en-US" sz="2000"/>
        </a:p>
      </dgm:t>
    </dgm:pt>
    <dgm:pt modelId="{B6E58457-6FDD-4567-8241-3BB93BB5FBB4}" type="sibTrans" cxnId="{4C7E1768-D906-49A7-A994-10671496E27F}">
      <dgm:prSet/>
      <dgm:spPr/>
      <dgm:t>
        <a:bodyPr/>
        <a:lstStyle/>
        <a:p>
          <a:endParaRPr lang="en-US"/>
        </a:p>
      </dgm:t>
    </dgm:pt>
    <dgm:pt modelId="{6C616E34-B39B-4D73-9DFD-34166F505BDF}">
      <dgm:prSet/>
      <dgm:spPr/>
      <dgm:t>
        <a:bodyPr/>
        <a:lstStyle/>
        <a:p>
          <a:r>
            <a:rPr lang="en" dirty="0"/>
            <a:t>Potential Research Routes</a:t>
          </a:r>
          <a:endParaRPr lang="en-US" dirty="0"/>
        </a:p>
      </dgm:t>
    </dgm:pt>
    <dgm:pt modelId="{CD22222C-C8FF-4F5A-98A4-C1904CD9BF55}" type="parTrans" cxnId="{B45E61C4-481F-4D76-999C-38762F530777}">
      <dgm:prSet/>
      <dgm:spPr/>
      <dgm:t>
        <a:bodyPr/>
        <a:lstStyle/>
        <a:p>
          <a:endParaRPr lang="en-US" sz="2000"/>
        </a:p>
      </dgm:t>
    </dgm:pt>
    <dgm:pt modelId="{57641694-17CE-47BC-9748-605BF7083C1A}" type="sibTrans" cxnId="{B45E61C4-481F-4D76-999C-38762F530777}">
      <dgm:prSet/>
      <dgm:spPr/>
      <dgm:t>
        <a:bodyPr/>
        <a:lstStyle/>
        <a:p>
          <a:endParaRPr lang="en-US"/>
        </a:p>
      </dgm:t>
    </dgm:pt>
    <dgm:pt modelId="{35E649F5-E03A-4BFE-84C9-26B288FF4194}">
      <dgm:prSet/>
      <dgm:spPr/>
      <dgm:t>
        <a:bodyPr/>
        <a:lstStyle/>
        <a:p>
          <a:r>
            <a:rPr lang="en"/>
            <a:t>If people relate to brands, do they satisfy relational needs?</a:t>
          </a:r>
          <a:endParaRPr lang="en-US"/>
        </a:p>
      </dgm:t>
    </dgm:pt>
    <dgm:pt modelId="{A1EA6032-38C4-46BA-A349-8DDDD56DB669}" type="parTrans" cxnId="{DA18E9A0-1284-45D0-857A-38A73F152FA0}">
      <dgm:prSet/>
      <dgm:spPr/>
      <dgm:t>
        <a:bodyPr/>
        <a:lstStyle/>
        <a:p>
          <a:endParaRPr lang="en-US" sz="2000"/>
        </a:p>
      </dgm:t>
    </dgm:pt>
    <dgm:pt modelId="{32F3714A-E321-4227-AFC5-5F6240A9B7FB}" type="sibTrans" cxnId="{DA18E9A0-1284-45D0-857A-38A73F152FA0}">
      <dgm:prSet/>
      <dgm:spPr/>
      <dgm:t>
        <a:bodyPr/>
        <a:lstStyle/>
        <a:p>
          <a:endParaRPr lang="en-US"/>
        </a:p>
      </dgm:t>
    </dgm:pt>
    <dgm:pt modelId="{CBCEEEC3-B8DC-4024-9E6F-4F41CB34A89F}">
      <dgm:prSet/>
      <dgm:spPr/>
      <dgm:t>
        <a:bodyPr/>
        <a:lstStyle/>
        <a:p>
          <a:r>
            <a:rPr lang="en"/>
            <a:t>Impact of the relationship on consumer welfare</a:t>
          </a:r>
          <a:endParaRPr lang="en-US"/>
        </a:p>
      </dgm:t>
    </dgm:pt>
    <dgm:pt modelId="{C1FDA4EE-5CE4-47C4-8794-46AF8F75DFE1}" type="parTrans" cxnId="{38F3119A-36DC-411E-BA35-45F1E9C895E9}">
      <dgm:prSet/>
      <dgm:spPr/>
      <dgm:t>
        <a:bodyPr/>
        <a:lstStyle/>
        <a:p>
          <a:endParaRPr lang="en-US" sz="2000"/>
        </a:p>
      </dgm:t>
    </dgm:pt>
    <dgm:pt modelId="{86290305-1B5A-4B34-84DD-2FD38F18809F}" type="sibTrans" cxnId="{38F3119A-36DC-411E-BA35-45F1E9C895E9}">
      <dgm:prSet/>
      <dgm:spPr/>
      <dgm:t>
        <a:bodyPr/>
        <a:lstStyle/>
        <a:p>
          <a:endParaRPr lang="en-US"/>
        </a:p>
      </dgm:t>
    </dgm:pt>
    <dgm:pt modelId="{858C4E57-42C3-462C-B13F-0B193F8B0DDE}">
      <dgm:prSet/>
      <dgm:spPr/>
      <dgm:t>
        <a:bodyPr/>
        <a:lstStyle/>
        <a:p>
          <a:r>
            <a:rPr lang="en"/>
            <a:t>Relative importance of the relationship with the brand (compared to other relationships)</a:t>
          </a:r>
          <a:endParaRPr lang="en-US"/>
        </a:p>
      </dgm:t>
    </dgm:pt>
    <dgm:pt modelId="{D8F868BF-2C33-4585-A2BD-7879B0DE627B}" type="parTrans" cxnId="{47F0E95A-42D9-4822-8034-26E808F1267A}">
      <dgm:prSet/>
      <dgm:spPr/>
      <dgm:t>
        <a:bodyPr/>
        <a:lstStyle/>
        <a:p>
          <a:endParaRPr lang="en-US" sz="2000"/>
        </a:p>
      </dgm:t>
    </dgm:pt>
    <dgm:pt modelId="{9A51148F-A71B-47F6-A9D2-9AD8C64349FB}" type="sibTrans" cxnId="{47F0E95A-42D9-4822-8034-26E808F1267A}">
      <dgm:prSet/>
      <dgm:spPr/>
      <dgm:t>
        <a:bodyPr/>
        <a:lstStyle/>
        <a:p>
          <a:endParaRPr lang="en-US"/>
        </a:p>
      </dgm:t>
    </dgm:pt>
    <dgm:pt modelId="{9A51B6E3-5E6F-48DA-90C9-D8D7AA8743BB}">
      <dgm:prSet/>
      <dgm:spPr/>
      <dgm:t>
        <a:bodyPr/>
        <a:lstStyle/>
        <a:p>
          <a:r>
            <a:rPr lang="en"/>
            <a:t>Impact of brand behavior on consumers.</a:t>
          </a:r>
          <a:endParaRPr lang="en-US"/>
        </a:p>
      </dgm:t>
    </dgm:pt>
    <dgm:pt modelId="{37402647-6CE4-4675-AD92-7F9EBF97D2EF}" type="parTrans" cxnId="{46D4FA68-AA81-4094-8E8F-C47A30837383}">
      <dgm:prSet/>
      <dgm:spPr/>
      <dgm:t>
        <a:bodyPr/>
        <a:lstStyle/>
        <a:p>
          <a:endParaRPr lang="en-US" sz="2000"/>
        </a:p>
      </dgm:t>
    </dgm:pt>
    <dgm:pt modelId="{72BFE2A6-1258-47B8-9B9C-276EB66030CE}" type="sibTrans" cxnId="{46D4FA68-AA81-4094-8E8F-C47A30837383}">
      <dgm:prSet/>
      <dgm:spPr/>
      <dgm:t>
        <a:bodyPr/>
        <a:lstStyle/>
        <a:p>
          <a:endParaRPr lang="en-US"/>
        </a:p>
      </dgm:t>
    </dgm:pt>
    <dgm:pt modelId="{D9AA11BF-3287-F34C-A88E-600B0640C5EB}">
      <dgm:prSet/>
      <dgm:spPr/>
      <dgm:t>
        <a:bodyPr/>
        <a:lstStyle/>
        <a:p>
          <a:r>
            <a:rPr lang="en" dirty="0"/>
            <a:t>The study of brands has been developed primarily on the basis of specific brands, which limits the study of the contribution they make to people.</a:t>
          </a:r>
          <a:endParaRPr lang="en-US" dirty="0"/>
        </a:p>
      </dgm:t>
    </dgm:pt>
    <dgm:pt modelId="{9A97420B-2109-D949-B625-BF09EDD2689A}" type="parTrans" cxnId="{ACE4B534-39E8-BC43-B5C8-E96E232A7E6E}">
      <dgm:prSet/>
      <dgm:spPr/>
      <dgm:t>
        <a:bodyPr/>
        <a:lstStyle/>
        <a:p>
          <a:endParaRPr lang="es-MX"/>
        </a:p>
      </dgm:t>
    </dgm:pt>
    <dgm:pt modelId="{8C4FBDE6-B6DC-5943-BAA4-E78104FDD4A6}" type="sibTrans" cxnId="{ACE4B534-39E8-BC43-B5C8-E96E232A7E6E}">
      <dgm:prSet/>
      <dgm:spPr/>
      <dgm:t>
        <a:bodyPr/>
        <a:lstStyle/>
        <a:p>
          <a:endParaRPr lang="es-MX"/>
        </a:p>
      </dgm:t>
    </dgm:pt>
    <dgm:pt modelId="{AB7F5045-DB62-8847-92BD-062E1078D53E}">
      <dgm:prSet/>
      <dgm:spPr/>
      <dgm:t>
        <a:bodyPr/>
        <a:lstStyle/>
        <a:p>
          <a:r>
            <a:rPr lang="en" dirty="0"/>
            <a:t>Interpretation of the theoretical state of the relationship under study.</a:t>
          </a:r>
          <a:endParaRPr lang="en-US" dirty="0"/>
        </a:p>
      </dgm:t>
    </dgm:pt>
    <dgm:pt modelId="{1EBCB8F1-2278-BF4B-8769-3CD153E4ECAB}" type="parTrans" cxnId="{A7EE0B2A-F8AF-D244-A6CF-0F9F5CFA5937}">
      <dgm:prSet/>
      <dgm:spPr/>
      <dgm:t>
        <a:bodyPr/>
        <a:lstStyle/>
        <a:p>
          <a:endParaRPr lang="es-MX"/>
        </a:p>
      </dgm:t>
    </dgm:pt>
    <dgm:pt modelId="{AC7E2088-B032-134C-85D6-09C37096EAE8}" type="sibTrans" cxnId="{A7EE0B2A-F8AF-D244-A6CF-0F9F5CFA5937}">
      <dgm:prSet/>
      <dgm:spPr/>
      <dgm:t>
        <a:bodyPr/>
        <a:lstStyle/>
        <a:p>
          <a:endParaRPr lang="es-MX"/>
        </a:p>
      </dgm:t>
    </dgm:pt>
    <dgm:pt modelId="{56854A31-4877-E343-A230-07063B16944E}" type="pres">
      <dgm:prSet presAssocID="{84B99F73-D8B1-4404-B4D4-019D7AE64D0E}" presName="linear" presStyleCnt="0">
        <dgm:presLayoutVars>
          <dgm:animLvl val="lvl"/>
          <dgm:resizeHandles val="exact"/>
        </dgm:presLayoutVars>
      </dgm:prSet>
      <dgm:spPr/>
    </dgm:pt>
    <dgm:pt modelId="{3CB6487E-E81A-CB4E-B8D1-2086A4CA0BDF}" type="pres">
      <dgm:prSet presAssocID="{CA37D97C-2057-46E6-9F54-2CD406537295}" presName="parentText" presStyleLbl="node1" presStyleIdx="0" presStyleCnt="2">
        <dgm:presLayoutVars>
          <dgm:chMax val="0"/>
          <dgm:bulletEnabled val="1"/>
        </dgm:presLayoutVars>
      </dgm:prSet>
      <dgm:spPr/>
    </dgm:pt>
    <dgm:pt modelId="{CDB6B89D-3AFB-D540-AA5C-7BBAECA3D4B8}" type="pres">
      <dgm:prSet presAssocID="{CA37D97C-2057-46E6-9F54-2CD406537295}" presName="childText" presStyleLbl="revTx" presStyleIdx="0" presStyleCnt="2">
        <dgm:presLayoutVars>
          <dgm:bulletEnabled val="1"/>
        </dgm:presLayoutVars>
      </dgm:prSet>
      <dgm:spPr/>
    </dgm:pt>
    <dgm:pt modelId="{6DEE2A2C-3A08-5444-A178-09CB571E7926}" type="pres">
      <dgm:prSet presAssocID="{6C616E34-B39B-4D73-9DFD-34166F505BDF}" presName="parentText" presStyleLbl="node1" presStyleIdx="1" presStyleCnt="2">
        <dgm:presLayoutVars>
          <dgm:chMax val="0"/>
          <dgm:bulletEnabled val="1"/>
        </dgm:presLayoutVars>
      </dgm:prSet>
      <dgm:spPr/>
    </dgm:pt>
    <dgm:pt modelId="{47C65638-D41E-D340-B73A-9F3887A39E2F}" type="pres">
      <dgm:prSet presAssocID="{6C616E34-B39B-4D73-9DFD-34166F505BDF}" presName="childText" presStyleLbl="revTx" presStyleIdx="1" presStyleCnt="2">
        <dgm:presLayoutVars>
          <dgm:bulletEnabled val="1"/>
        </dgm:presLayoutVars>
      </dgm:prSet>
      <dgm:spPr/>
    </dgm:pt>
  </dgm:ptLst>
  <dgm:cxnLst>
    <dgm:cxn modelId="{D77A250E-717F-7E41-9834-EE3260615ABE}" type="presOf" srcId="{CBCEEEC3-B8DC-4024-9E6F-4F41CB34A89F}" destId="{47C65638-D41E-D340-B73A-9F3887A39E2F}" srcOrd="0" destOrd="1" presId="urn:microsoft.com/office/officeart/2005/8/layout/vList2"/>
    <dgm:cxn modelId="{AA90DB13-0776-F44E-8133-F74F001F371C}" type="presOf" srcId="{46A50A59-6804-465B-B0FB-332390A14586}" destId="{CDB6B89D-3AFB-D540-AA5C-7BBAECA3D4B8}" srcOrd="0" destOrd="0" presId="urn:microsoft.com/office/officeart/2005/8/layout/vList2"/>
    <dgm:cxn modelId="{A7EE0B2A-F8AF-D244-A6CF-0F9F5CFA5937}" srcId="{CA37D97C-2057-46E6-9F54-2CD406537295}" destId="{AB7F5045-DB62-8847-92BD-062E1078D53E}" srcOrd="2" destOrd="0" parTransId="{1EBCB8F1-2278-BF4B-8769-3CD153E4ECAB}" sibTransId="{AC7E2088-B032-134C-85D6-09C37096EAE8}"/>
    <dgm:cxn modelId="{ACE4B534-39E8-BC43-B5C8-E96E232A7E6E}" srcId="{CA37D97C-2057-46E6-9F54-2CD406537295}" destId="{D9AA11BF-3287-F34C-A88E-600B0640C5EB}" srcOrd="1" destOrd="0" parTransId="{9A97420B-2109-D949-B625-BF09EDD2689A}" sibTransId="{8C4FBDE6-B6DC-5943-BAA4-E78104FDD4A6}"/>
    <dgm:cxn modelId="{47F0E95A-42D9-4822-8034-26E808F1267A}" srcId="{6C616E34-B39B-4D73-9DFD-34166F505BDF}" destId="{858C4E57-42C3-462C-B13F-0B193F8B0DDE}" srcOrd="2" destOrd="0" parTransId="{D8F868BF-2C33-4585-A2BD-7879B0DE627B}" sibTransId="{9A51148F-A71B-47F6-A9D2-9AD8C64349FB}"/>
    <dgm:cxn modelId="{4C7E1768-D906-49A7-A994-10671496E27F}" srcId="{CA37D97C-2057-46E6-9F54-2CD406537295}" destId="{46A50A59-6804-465B-B0FB-332390A14586}" srcOrd="0" destOrd="0" parTransId="{2D444E8B-3AA3-4F4A-89F9-5580FE25BF14}" sibTransId="{B6E58457-6FDD-4567-8241-3BB93BB5FBB4}"/>
    <dgm:cxn modelId="{46D4FA68-AA81-4094-8E8F-C47A30837383}" srcId="{6C616E34-B39B-4D73-9DFD-34166F505BDF}" destId="{9A51B6E3-5E6F-48DA-90C9-D8D7AA8743BB}" srcOrd="3" destOrd="0" parTransId="{37402647-6CE4-4675-AD92-7F9EBF97D2EF}" sibTransId="{72BFE2A6-1258-47B8-9B9C-276EB66030CE}"/>
    <dgm:cxn modelId="{3946E096-4766-734E-8A57-23403A731D19}" type="presOf" srcId="{D9AA11BF-3287-F34C-A88E-600B0640C5EB}" destId="{CDB6B89D-3AFB-D540-AA5C-7BBAECA3D4B8}" srcOrd="0" destOrd="1" presId="urn:microsoft.com/office/officeart/2005/8/layout/vList2"/>
    <dgm:cxn modelId="{38F3119A-36DC-411E-BA35-45F1E9C895E9}" srcId="{6C616E34-B39B-4D73-9DFD-34166F505BDF}" destId="{CBCEEEC3-B8DC-4024-9E6F-4F41CB34A89F}" srcOrd="1" destOrd="0" parTransId="{C1FDA4EE-5CE4-47C4-8794-46AF8F75DFE1}" sibTransId="{86290305-1B5A-4B34-84DD-2FD38F18809F}"/>
    <dgm:cxn modelId="{DA18E9A0-1284-45D0-857A-38A73F152FA0}" srcId="{6C616E34-B39B-4D73-9DFD-34166F505BDF}" destId="{35E649F5-E03A-4BFE-84C9-26B288FF4194}" srcOrd="0" destOrd="0" parTransId="{A1EA6032-38C4-46BA-A349-8DDDD56DB669}" sibTransId="{32F3714A-E321-4227-AFC5-5F6240A9B7FB}"/>
    <dgm:cxn modelId="{F42D68A2-3D1A-814C-834D-D81AD38DF256}" type="presOf" srcId="{35E649F5-E03A-4BFE-84C9-26B288FF4194}" destId="{47C65638-D41E-D340-B73A-9F3887A39E2F}" srcOrd="0" destOrd="0" presId="urn:microsoft.com/office/officeart/2005/8/layout/vList2"/>
    <dgm:cxn modelId="{A5FA43AD-5471-BA44-96AC-52B47F923CF4}" type="presOf" srcId="{CA37D97C-2057-46E6-9F54-2CD406537295}" destId="{3CB6487E-E81A-CB4E-B8D1-2086A4CA0BDF}" srcOrd="0" destOrd="0" presId="urn:microsoft.com/office/officeart/2005/8/layout/vList2"/>
    <dgm:cxn modelId="{9F9C27B1-73A0-8D4F-AA4C-D28AF9C727D1}" type="presOf" srcId="{6C616E34-B39B-4D73-9DFD-34166F505BDF}" destId="{6DEE2A2C-3A08-5444-A178-09CB571E7926}" srcOrd="0" destOrd="0" presId="urn:microsoft.com/office/officeart/2005/8/layout/vList2"/>
    <dgm:cxn modelId="{16139BB3-75B7-7448-BED8-955F91C4D9FB}" type="presOf" srcId="{84B99F73-D8B1-4404-B4D4-019D7AE64D0E}" destId="{56854A31-4877-E343-A230-07063B16944E}" srcOrd="0" destOrd="0" presId="urn:microsoft.com/office/officeart/2005/8/layout/vList2"/>
    <dgm:cxn modelId="{715725C2-7633-5B4F-AA8A-E1B6C0D18F65}" type="presOf" srcId="{858C4E57-42C3-462C-B13F-0B193F8B0DDE}" destId="{47C65638-D41E-D340-B73A-9F3887A39E2F}" srcOrd="0" destOrd="2" presId="urn:microsoft.com/office/officeart/2005/8/layout/vList2"/>
    <dgm:cxn modelId="{B45E61C4-481F-4D76-999C-38762F530777}" srcId="{84B99F73-D8B1-4404-B4D4-019D7AE64D0E}" destId="{6C616E34-B39B-4D73-9DFD-34166F505BDF}" srcOrd="1" destOrd="0" parTransId="{CD22222C-C8FF-4F5A-98A4-C1904CD9BF55}" sibTransId="{57641694-17CE-47BC-9748-605BF7083C1A}"/>
    <dgm:cxn modelId="{257CC0E3-EC9E-4EA3-AD48-C7297210F29F}" srcId="{84B99F73-D8B1-4404-B4D4-019D7AE64D0E}" destId="{CA37D97C-2057-46E6-9F54-2CD406537295}" srcOrd="0" destOrd="0" parTransId="{BFC9664A-146E-4319-A0E0-7927C308E9F6}" sibTransId="{9FFF8C14-AC74-4680-A8B7-9140829FD371}"/>
    <dgm:cxn modelId="{86F620EB-BCB9-D44D-8C86-D5250EEDA918}" type="presOf" srcId="{AB7F5045-DB62-8847-92BD-062E1078D53E}" destId="{CDB6B89D-3AFB-D540-AA5C-7BBAECA3D4B8}" srcOrd="0" destOrd="2" presId="urn:microsoft.com/office/officeart/2005/8/layout/vList2"/>
    <dgm:cxn modelId="{EAF4EBF7-7B24-1C48-AC9D-60AB1B00E231}" type="presOf" srcId="{9A51B6E3-5E6F-48DA-90C9-D8D7AA8743BB}" destId="{47C65638-D41E-D340-B73A-9F3887A39E2F}" srcOrd="0" destOrd="3" presId="urn:microsoft.com/office/officeart/2005/8/layout/vList2"/>
    <dgm:cxn modelId="{0395942C-E3CA-EB47-B7A8-2A210B2D06A2}" type="presParOf" srcId="{56854A31-4877-E343-A230-07063B16944E}" destId="{3CB6487E-E81A-CB4E-B8D1-2086A4CA0BDF}" srcOrd="0" destOrd="0" presId="urn:microsoft.com/office/officeart/2005/8/layout/vList2"/>
    <dgm:cxn modelId="{B547A47B-B295-6B48-92F0-58D7A5F8955F}" type="presParOf" srcId="{56854A31-4877-E343-A230-07063B16944E}" destId="{CDB6B89D-3AFB-D540-AA5C-7BBAECA3D4B8}" srcOrd="1" destOrd="0" presId="urn:microsoft.com/office/officeart/2005/8/layout/vList2"/>
    <dgm:cxn modelId="{70C44DC6-38F5-5243-9BE3-466226F402B4}" type="presParOf" srcId="{56854A31-4877-E343-A230-07063B16944E}" destId="{6DEE2A2C-3A08-5444-A178-09CB571E7926}" srcOrd="2" destOrd="0" presId="urn:microsoft.com/office/officeart/2005/8/layout/vList2"/>
    <dgm:cxn modelId="{136F95FD-C113-2C49-B7D7-7559EA78D660}" type="presParOf" srcId="{56854A31-4877-E343-A230-07063B16944E}" destId="{47C65638-D41E-D340-B73A-9F3887A39E2F}"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CD3EF-3FBF-164F-99EC-FDE8E8E9B91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MX"/>
        </a:p>
      </dgm:t>
    </dgm:pt>
    <dgm:pt modelId="{3E3ADB9A-2921-2A48-AEB8-D5EAD4DDA5FB}">
      <dgm:prSet phldrT="[Texto]"/>
      <dgm:spPr/>
      <dgm:t>
        <a:bodyPr/>
        <a:lstStyle/>
        <a:p>
          <a:r>
            <a:rPr lang="en" b="1" i="0" u="none">
              <a:latin typeface="+mj-lt"/>
              <a:cs typeface="Times New Roman" panose="02020603050405020304" pitchFamily="18" charset="0"/>
            </a:rPr>
            <a:t>Belonging</a:t>
          </a:r>
          <a:endParaRPr lang="es-MX" b="1">
            <a:latin typeface="+mj-lt"/>
            <a:cs typeface="Times New Roman" panose="02020603050405020304" pitchFamily="18" charset="0"/>
          </a:endParaRPr>
        </a:p>
      </dgm:t>
    </dgm:pt>
    <dgm:pt modelId="{6ACF3BFA-7432-AF44-9F3E-1ED6F6BA3555}" type="parTrans" cxnId="{5A552F70-D061-CF41-840D-95E95B6E972D}">
      <dgm:prSet/>
      <dgm:spPr/>
      <dgm:t>
        <a:bodyPr/>
        <a:lstStyle/>
        <a:p>
          <a:endParaRPr lang="es-MX" sz="2000">
            <a:latin typeface="+mj-lt"/>
            <a:cs typeface="Times New Roman" panose="02020603050405020304" pitchFamily="18" charset="0"/>
          </a:endParaRPr>
        </a:p>
      </dgm:t>
    </dgm:pt>
    <dgm:pt modelId="{1380997E-A6A4-B648-9425-623F7FA1326D}" type="sibTrans" cxnId="{5A552F70-D061-CF41-840D-95E95B6E972D}">
      <dgm:prSet/>
      <dgm:spPr/>
      <dgm:t>
        <a:bodyPr/>
        <a:lstStyle/>
        <a:p>
          <a:endParaRPr lang="es-MX">
            <a:latin typeface="+mj-lt"/>
            <a:cs typeface="Times New Roman" panose="02020603050405020304" pitchFamily="18" charset="0"/>
          </a:endParaRPr>
        </a:p>
      </dgm:t>
    </dgm:pt>
    <dgm:pt modelId="{353A48A2-0E6D-3D4E-A6BC-3ACDE6DD35F5}">
      <dgm:prSet/>
      <dgm:spPr/>
      <dgm:t>
        <a:bodyPr/>
        <a:lstStyle/>
        <a:p>
          <a:r>
            <a:rPr lang="en" b="1" i="0" u="none">
              <a:latin typeface="+mj-lt"/>
              <a:cs typeface="Times New Roman" panose="02020603050405020304" pitchFamily="18" charset="0"/>
            </a:rPr>
            <a:t>Self-enhancement</a:t>
          </a:r>
          <a:endParaRPr lang="es-CL" b="1" i="0" u="none">
            <a:latin typeface="+mj-lt"/>
            <a:cs typeface="Times New Roman" panose="02020603050405020304" pitchFamily="18" charset="0"/>
          </a:endParaRPr>
        </a:p>
      </dgm:t>
    </dgm:pt>
    <dgm:pt modelId="{6DB59105-14C8-E049-90C8-85FF290499A6}" type="parTrans" cxnId="{B8A78033-3584-544D-A1CD-105523E110F7}">
      <dgm:prSet/>
      <dgm:spPr/>
      <dgm:t>
        <a:bodyPr/>
        <a:lstStyle/>
        <a:p>
          <a:endParaRPr lang="es-MX" sz="2000">
            <a:latin typeface="+mj-lt"/>
            <a:cs typeface="Times New Roman" panose="02020603050405020304" pitchFamily="18" charset="0"/>
          </a:endParaRPr>
        </a:p>
      </dgm:t>
    </dgm:pt>
    <dgm:pt modelId="{033B2E2E-DBF4-064D-9B25-0FBBB50B382F}" type="sibTrans" cxnId="{B8A78033-3584-544D-A1CD-105523E110F7}">
      <dgm:prSet/>
      <dgm:spPr/>
      <dgm:t>
        <a:bodyPr/>
        <a:lstStyle/>
        <a:p>
          <a:endParaRPr lang="es-MX">
            <a:latin typeface="+mj-lt"/>
            <a:cs typeface="Times New Roman" panose="02020603050405020304" pitchFamily="18" charset="0"/>
          </a:endParaRPr>
        </a:p>
      </dgm:t>
    </dgm:pt>
    <dgm:pt modelId="{989F7D2A-F2AE-1D44-8550-A9A45E5FB791}">
      <dgm:prSet/>
      <dgm:spPr/>
      <dgm:t>
        <a:bodyPr/>
        <a:lstStyle/>
        <a:p>
          <a:r>
            <a:rPr lang="en" b="1" i="0" u="none">
              <a:latin typeface="+mj-lt"/>
              <a:cs typeface="Times New Roman" panose="02020603050405020304" pitchFamily="18" charset="0"/>
            </a:rPr>
            <a:t>Trusting</a:t>
          </a:r>
          <a:endParaRPr lang="es-CL" b="1" i="0" u="none">
            <a:latin typeface="+mj-lt"/>
            <a:cs typeface="Times New Roman" panose="02020603050405020304" pitchFamily="18" charset="0"/>
          </a:endParaRPr>
        </a:p>
      </dgm:t>
    </dgm:pt>
    <dgm:pt modelId="{2E3D8115-5C9A-D848-8E99-B55709882F42}" type="parTrans" cxnId="{6FD55B67-2172-D845-8908-98571439D02F}">
      <dgm:prSet/>
      <dgm:spPr/>
      <dgm:t>
        <a:bodyPr/>
        <a:lstStyle/>
        <a:p>
          <a:endParaRPr lang="es-MX" sz="2000">
            <a:latin typeface="+mj-lt"/>
            <a:cs typeface="Times New Roman" panose="02020603050405020304" pitchFamily="18" charset="0"/>
          </a:endParaRPr>
        </a:p>
      </dgm:t>
    </dgm:pt>
    <dgm:pt modelId="{46443A0F-7DC5-924A-A600-87D5AEC3CC8A}" type="sibTrans" cxnId="{6FD55B67-2172-D845-8908-98571439D02F}">
      <dgm:prSet/>
      <dgm:spPr/>
      <dgm:t>
        <a:bodyPr/>
        <a:lstStyle/>
        <a:p>
          <a:endParaRPr lang="es-MX">
            <a:latin typeface="+mj-lt"/>
            <a:cs typeface="Times New Roman" panose="02020603050405020304" pitchFamily="18" charset="0"/>
          </a:endParaRPr>
        </a:p>
      </dgm:t>
    </dgm:pt>
    <dgm:pt modelId="{F0CAC53B-EAC5-AE4B-A631-A9F4E5281686}">
      <dgm:prSet/>
      <dgm:spPr/>
      <dgm:t>
        <a:bodyPr/>
        <a:lstStyle/>
        <a:p>
          <a:r>
            <a:rPr lang="en" b="0" i="0" u="none">
              <a:latin typeface="+mj-lt"/>
              <a:cs typeface="Times New Roman" panose="02020603050405020304" pitchFamily="18" charset="0"/>
            </a:rPr>
            <a:t>Need to see others as fundamentally good</a:t>
          </a:r>
        </a:p>
      </dgm:t>
    </dgm:pt>
    <dgm:pt modelId="{C62B8DAC-3536-BB48-B0CE-7AF8BE8A045D}" type="parTrans" cxnId="{DB99599D-9C67-2746-8803-7138F0F8993E}">
      <dgm:prSet/>
      <dgm:spPr/>
      <dgm:t>
        <a:bodyPr/>
        <a:lstStyle/>
        <a:p>
          <a:endParaRPr lang="es-MX" sz="2000">
            <a:latin typeface="+mj-lt"/>
            <a:cs typeface="Times New Roman" panose="02020603050405020304" pitchFamily="18" charset="0"/>
          </a:endParaRPr>
        </a:p>
      </dgm:t>
    </dgm:pt>
    <dgm:pt modelId="{166C6059-328F-8E44-90EB-9DBB75883A98}" type="sibTrans" cxnId="{DB99599D-9C67-2746-8803-7138F0F8993E}">
      <dgm:prSet/>
      <dgm:spPr/>
      <dgm:t>
        <a:bodyPr/>
        <a:lstStyle/>
        <a:p>
          <a:endParaRPr lang="es-MX">
            <a:latin typeface="+mj-lt"/>
            <a:cs typeface="Times New Roman" panose="02020603050405020304" pitchFamily="18" charset="0"/>
          </a:endParaRPr>
        </a:p>
      </dgm:t>
    </dgm:pt>
    <dgm:pt modelId="{B44C3E4A-3878-4143-BBD2-4EEED7B89FE3}">
      <dgm:prSet phldrT="[Texto]"/>
      <dgm:spPr/>
      <dgm:t>
        <a:bodyPr/>
        <a:lstStyle/>
        <a:p>
          <a:r>
            <a:rPr lang="en" b="1">
              <a:latin typeface="+mj-lt"/>
              <a:cs typeface="Times New Roman" panose="02020603050405020304" pitchFamily="18" charset="0"/>
            </a:rPr>
            <a:t>Understanding</a:t>
          </a:r>
        </a:p>
      </dgm:t>
    </dgm:pt>
    <dgm:pt modelId="{0F4D7CE8-C6DB-6F44-BEDB-D5930F1B5D02}" type="parTrans" cxnId="{1C9B083D-A30E-A64E-B0C6-B6F2D787BB46}">
      <dgm:prSet/>
      <dgm:spPr/>
      <dgm:t>
        <a:bodyPr/>
        <a:lstStyle/>
        <a:p>
          <a:endParaRPr lang="es-MX" sz="2000">
            <a:latin typeface="+mj-lt"/>
            <a:cs typeface="Times New Roman" panose="02020603050405020304" pitchFamily="18" charset="0"/>
          </a:endParaRPr>
        </a:p>
      </dgm:t>
    </dgm:pt>
    <dgm:pt modelId="{FAD5E94F-064D-7041-8FD4-F92A9BC0692F}" type="sibTrans" cxnId="{1C9B083D-A30E-A64E-B0C6-B6F2D787BB46}">
      <dgm:prSet/>
      <dgm:spPr/>
      <dgm:t>
        <a:bodyPr/>
        <a:lstStyle/>
        <a:p>
          <a:endParaRPr lang="es-MX">
            <a:latin typeface="+mj-lt"/>
            <a:cs typeface="Times New Roman" panose="02020603050405020304" pitchFamily="18" charset="0"/>
          </a:endParaRPr>
        </a:p>
      </dgm:t>
    </dgm:pt>
    <dgm:pt modelId="{1F3F40E1-BDC1-BD4A-B91E-97CE05BCEE2C}">
      <dgm:prSet phldrT="[Texto]"/>
      <dgm:spPr/>
      <dgm:t>
        <a:bodyPr/>
        <a:lstStyle/>
        <a:p>
          <a:r>
            <a:rPr lang="en">
              <a:latin typeface="+mj-lt"/>
              <a:cs typeface="Times New Roman" panose="02020603050405020304" pitchFamily="18" charset="0"/>
            </a:rPr>
            <a:t>Need for shared meanings and prediction</a:t>
          </a:r>
        </a:p>
      </dgm:t>
    </dgm:pt>
    <dgm:pt modelId="{D109DF16-72AC-564D-9BC8-0F2AF810604B}" type="parTrans" cxnId="{CBD8733A-C3D2-9B47-B454-85C1DD31AE4B}">
      <dgm:prSet/>
      <dgm:spPr/>
      <dgm:t>
        <a:bodyPr/>
        <a:lstStyle/>
        <a:p>
          <a:endParaRPr lang="es-MX" sz="2000">
            <a:latin typeface="+mj-lt"/>
            <a:cs typeface="Times New Roman" panose="02020603050405020304" pitchFamily="18" charset="0"/>
          </a:endParaRPr>
        </a:p>
      </dgm:t>
    </dgm:pt>
    <dgm:pt modelId="{167ED5D6-38E8-4C4C-8D7D-EF1BE7800DA5}" type="sibTrans" cxnId="{CBD8733A-C3D2-9B47-B454-85C1DD31AE4B}">
      <dgm:prSet/>
      <dgm:spPr/>
      <dgm:t>
        <a:bodyPr/>
        <a:lstStyle/>
        <a:p>
          <a:endParaRPr lang="es-MX">
            <a:latin typeface="+mj-lt"/>
            <a:cs typeface="Times New Roman" panose="02020603050405020304" pitchFamily="18" charset="0"/>
          </a:endParaRPr>
        </a:p>
      </dgm:t>
    </dgm:pt>
    <dgm:pt modelId="{B9DABE65-2DB9-0E4D-A0D0-2D826E401853}">
      <dgm:prSet/>
      <dgm:spPr/>
      <dgm:t>
        <a:bodyPr/>
        <a:lstStyle/>
        <a:p>
          <a:r>
            <a:rPr lang="en" b="1" i="0" u="none">
              <a:latin typeface="+mj-lt"/>
              <a:cs typeface="Times New Roman" panose="02020603050405020304" pitchFamily="18" charset="0"/>
            </a:rPr>
            <a:t>Controlling</a:t>
          </a:r>
          <a:endParaRPr lang="es-MX" b="1">
            <a:latin typeface="+mj-lt"/>
            <a:cs typeface="Times New Roman" panose="02020603050405020304" pitchFamily="18" charset="0"/>
          </a:endParaRPr>
        </a:p>
      </dgm:t>
    </dgm:pt>
    <dgm:pt modelId="{9420265D-A402-9345-8139-9CDAAA8F6EB1}" type="parTrans" cxnId="{BAAE95BD-5977-CD4A-905E-B27F978D09DE}">
      <dgm:prSet/>
      <dgm:spPr/>
      <dgm:t>
        <a:bodyPr/>
        <a:lstStyle/>
        <a:p>
          <a:endParaRPr lang="es-MX" sz="2000">
            <a:latin typeface="+mj-lt"/>
            <a:cs typeface="Times New Roman" panose="02020603050405020304" pitchFamily="18" charset="0"/>
          </a:endParaRPr>
        </a:p>
      </dgm:t>
    </dgm:pt>
    <dgm:pt modelId="{9833BCE9-FDAE-B146-BF0C-B9F63501341B}" type="sibTrans" cxnId="{BAAE95BD-5977-CD4A-905E-B27F978D09DE}">
      <dgm:prSet/>
      <dgm:spPr/>
      <dgm:t>
        <a:bodyPr/>
        <a:lstStyle/>
        <a:p>
          <a:endParaRPr lang="es-MX">
            <a:latin typeface="+mj-lt"/>
            <a:cs typeface="Times New Roman" panose="02020603050405020304" pitchFamily="18" charset="0"/>
          </a:endParaRPr>
        </a:p>
      </dgm:t>
    </dgm:pt>
    <dgm:pt modelId="{ED7B6B97-B4BA-7546-B7E2-79D4EF1AF784}">
      <dgm:prSet/>
      <dgm:spPr/>
      <dgm:t>
        <a:bodyPr/>
        <a:lstStyle/>
        <a:p>
          <a:r>
            <a:rPr lang="en" b="0" i="0" u="none">
              <a:latin typeface="+mj-lt"/>
              <a:cs typeface="Times New Roman" panose="02020603050405020304" pitchFamily="18" charset="0"/>
            </a:rPr>
            <a:t>Need to perceive consistency between behavior and consequence</a:t>
          </a:r>
          <a:endParaRPr lang="es-MX">
            <a:latin typeface="+mj-lt"/>
            <a:cs typeface="Times New Roman" panose="02020603050405020304" pitchFamily="18" charset="0"/>
          </a:endParaRPr>
        </a:p>
      </dgm:t>
    </dgm:pt>
    <dgm:pt modelId="{E033A57E-BEAE-454C-988F-0D0CF72495C1}" type="parTrans" cxnId="{460E50B5-B8A3-A943-B582-E5AA2C5BFC3E}">
      <dgm:prSet/>
      <dgm:spPr/>
      <dgm:t>
        <a:bodyPr/>
        <a:lstStyle/>
        <a:p>
          <a:endParaRPr lang="es-MX" sz="2000">
            <a:latin typeface="+mj-lt"/>
            <a:cs typeface="Times New Roman" panose="02020603050405020304" pitchFamily="18" charset="0"/>
          </a:endParaRPr>
        </a:p>
      </dgm:t>
    </dgm:pt>
    <dgm:pt modelId="{FCB94552-F1C2-A84C-8F6E-63F57850DA73}" type="sibTrans" cxnId="{460E50B5-B8A3-A943-B582-E5AA2C5BFC3E}">
      <dgm:prSet/>
      <dgm:spPr/>
      <dgm:t>
        <a:bodyPr/>
        <a:lstStyle/>
        <a:p>
          <a:endParaRPr lang="es-MX">
            <a:latin typeface="+mj-lt"/>
            <a:cs typeface="Times New Roman" panose="02020603050405020304" pitchFamily="18" charset="0"/>
          </a:endParaRPr>
        </a:p>
      </dgm:t>
    </dgm:pt>
    <dgm:pt modelId="{5AE83E4A-39CC-7D48-B3D1-B3B8FFCB682E}">
      <dgm:prSet/>
      <dgm:spPr/>
      <dgm:t>
        <a:bodyPr/>
        <a:lstStyle/>
        <a:p>
          <a:r>
            <a:rPr lang="en" b="0" i="0" u="none">
              <a:latin typeface="+mj-lt"/>
              <a:cs typeface="Times New Roman" panose="02020603050405020304" pitchFamily="18" charset="0"/>
            </a:rPr>
            <a:t>Need to see oneself as worthy and improvable</a:t>
          </a:r>
        </a:p>
      </dgm:t>
    </dgm:pt>
    <dgm:pt modelId="{3DE20B25-8F2C-7F4E-BFFA-BA6EF60900FE}" type="parTrans" cxnId="{3A5BDF1E-3C98-1542-85CE-DB84CFE1D8C3}">
      <dgm:prSet/>
      <dgm:spPr/>
      <dgm:t>
        <a:bodyPr/>
        <a:lstStyle/>
        <a:p>
          <a:endParaRPr lang="es-MX" sz="2000">
            <a:latin typeface="+mj-lt"/>
            <a:cs typeface="Times New Roman" panose="02020603050405020304" pitchFamily="18" charset="0"/>
          </a:endParaRPr>
        </a:p>
      </dgm:t>
    </dgm:pt>
    <dgm:pt modelId="{A4398A63-A03D-5946-9395-F133BC3A2118}" type="sibTrans" cxnId="{3A5BDF1E-3C98-1542-85CE-DB84CFE1D8C3}">
      <dgm:prSet/>
      <dgm:spPr/>
      <dgm:t>
        <a:bodyPr/>
        <a:lstStyle/>
        <a:p>
          <a:endParaRPr lang="es-MX">
            <a:latin typeface="+mj-lt"/>
            <a:cs typeface="Times New Roman" panose="02020603050405020304" pitchFamily="18" charset="0"/>
          </a:endParaRPr>
        </a:p>
      </dgm:t>
    </dgm:pt>
    <dgm:pt modelId="{08D22A54-C00B-1146-9BFD-44EA88CFF45F}">
      <dgm:prSet phldrT="[Texto]"/>
      <dgm:spPr/>
      <dgm:t>
        <a:bodyPr/>
        <a:lstStyle/>
        <a:p>
          <a:r>
            <a:rPr lang="en" b="0" i="0" u="none">
              <a:latin typeface="+mj-lt"/>
              <a:cs typeface="Times New Roman" panose="02020603050405020304" pitchFamily="18" charset="0"/>
            </a:rPr>
            <a:t>Need for strong and stable relationships</a:t>
          </a:r>
          <a:endParaRPr lang="es-MX" b="0">
            <a:latin typeface="+mj-lt"/>
            <a:cs typeface="Times New Roman" panose="02020603050405020304" pitchFamily="18" charset="0"/>
          </a:endParaRPr>
        </a:p>
      </dgm:t>
    </dgm:pt>
    <dgm:pt modelId="{AF2BDA5B-F5F4-9F45-B32E-C591758ACBB1}" type="parTrans" cxnId="{A4DA8A40-ACE9-574A-BBB0-A5F0FE21AE47}">
      <dgm:prSet/>
      <dgm:spPr/>
      <dgm:t>
        <a:bodyPr/>
        <a:lstStyle/>
        <a:p>
          <a:endParaRPr lang="es-MX" sz="2000">
            <a:latin typeface="+mj-lt"/>
          </a:endParaRPr>
        </a:p>
      </dgm:t>
    </dgm:pt>
    <dgm:pt modelId="{EE026046-9D78-E14A-A494-AAF4DF16C4BF}" type="sibTrans" cxnId="{A4DA8A40-ACE9-574A-BBB0-A5F0FE21AE47}">
      <dgm:prSet/>
      <dgm:spPr/>
      <dgm:t>
        <a:bodyPr/>
        <a:lstStyle/>
        <a:p>
          <a:endParaRPr lang="es-MX">
            <a:latin typeface="+mj-lt"/>
          </a:endParaRPr>
        </a:p>
      </dgm:t>
    </dgm:pt>
    <dgm:pt modelId="{A33BC6A2-2D63-AB4E-9BFD-AC0ECE87558A}" type="pres">
      <dgm:prSet presAssocID="{315CD3EF-3FBF-164F-99EC-FDE8E8E9B919}" presName="linear" presStyleCnt="0">
        <dgm:presLayoutVars>
          <dgm:animLvl val="lvl"/>
          <dgm:resizeHandles val="exact"/>
        </dgm:presLayoutVars>
      </dgm:prSet>
      <dgm:spPr/>
    </dgm:pt>
    <dgm:pt modelId="{6BA6F7BC-242D-7F47-8C46-C0685C45A2EA}" type="pres">
      <dgm:prSet presAssocID="{3E3ADB9A-2921-2A48-AEB8-D5EAD4DDA5FB}" presName="parentText" presStyleLbl="node1" presStyleIdx="0" presStyleCnt="5">
        <dgm:presLayoutVars>
          <dgm:chMax val="0"/>
          <dgm:bulletEnabled val="1"/>
        </dgm:presLayoutVars>
      </dgm:prSet>
      <dgm:spPr/>
    </dgm:pt>
    <dgm:pt modelId="{814DB286-A97B-7944-9197-1D69C2DFBB8D}" type="pres">
      <dgm:prSet presAssocID="{3E3ADB9A-2921-2A48-AEB8-D5EAD4DDA5FB}" presName="childText" presStyleLbl="revTx" presStyleIdx="0" presStyleCnt="5">
        <dgm:presLayoutVars>
          <dgm:bulletEnabled val="1"/>
        </dgm:presLayoutVars>
      </dgm:prSet>
      <dgm:spPr/>
    </dgm:pt>
    <dgm:pt modelId="{D6BF3C94-34BE-6D4E-8ADB-8FD765450636}" type="pres">
      <dgm:prSet presAssocID="{B44C3E4A-3878-4143-BBD2-4EEED7B89FE3}" presName="parentText" presStyleLbl="node1" presStyleIdx="1" presStyleCnt="5">
        <dgm:presLayoutVars>
          <dgm:chMax val="0"/>
          <dgm:bulletEnabled val="1"/>
        </dgm:presLayoutVars>
      </dgm:prSet>
      <dgm:spPr/>
    </dgm:pt>
    <dgm:pt modelId="{ABA8DC6F-E01F-F946-9B10-1154BAF80181}" type="pres">
      <dgm:prSet presAssocID="{B44C3E4A-3878-4143-BBD2-4EEED7B89FE3}" presName="childText" presStyleLbl="revTx" presStyleIdx="1" presStyleCnt="5">
        <dgm:presLayoutVars>
          <dgm:bulletEnabled val="1"/>
        </dgm:presLayoutVars>
      </dgm:prSet>
      <dgm:spPr/>
    </dgm:pt>
    <dgm:pt modelId="{DD627099-E338-E946-9C5E-ED9828B2322B}" type="pres">
      <dgm:prSet presAssocID="{B9DABE65-2DB9-0E4D-A0D0-2D826E401853}" presName="parentText" presStyleLbl="node1" presStyleIdx="2" presStyleCnt="5">
        <dgm:presLayoutVars>
          <dgm:chMax val="0"/>
          <dgm:bulletEnabled val="1"/>
        </dgm:presLayoutVars>
      </dgm:prSet>
      <dgm:spPr/>
    </dgm:pt>
    <dgm:pt modelId="{B4D8D687-4F0B-F24B-B76B-33A16709FE14}" type="pres">
      <dgm:prSet presAssocID="{B9DABE65-2DB9-0E4D-A0D0-2D826E401853}" presName="childText" presStyleLbl="revTx" presStyleIdx="2" presStyleCnt="5">
        <dgm:presLayoutVars>
          <dgm:bulletEnabled val="1"/>
        </dgm:presLayoutVars>
      </dgm:prSet>
      <dgm:spPr/>
    </dgm:pt>
    <dgm:pt modelId="{B4AA7E2D-7AD9-9B4D-801B-7FA8E6779F0C}" type="pres">
      <dgm:prSet presAssocID="{353A48A2-0E6D-3D4E-A6BC-3ACDE6DD35F5}" presName="parentText" presStyleLbl="node1" presStyleIdx="3" presStyleCnt="5">
        <dgm:presLayoutVars>
          <dgm:chMax val="0"/>
          <dgm:bulletEnabled val="1"/>
        </dgm:presLayoutVars>
      </dgm:prSet>
      <dgm:spPr/>
    </dgm:pt>
    <dgm:pt modelId="{3B884A8F-9316-4F42-9858-1904CAD7303C}" type="pres">
      <dgm:prSet presAssocID="{353A48A2-0E6D-3D4E-A6BC-3ACDE6DD35F5}" presName="childText" presStyleLbl="revTx" presStyleIdx="3" presStyleCnt="5">
        <dgm:presLayoutVars>
          <dgm:bulletEnabled val="1"/>
        </dgm:presLayoutVars>
      </dgm:prSet>
      <dgm:spPr/>
    </dgm:pt>
    <dgm:pt modelId="{EAF6FFC7-C219-2F4B-9221-0A8D47BCFB9E}" type="pres">
      <dgm:prSet presAssocID="{989F7D2A-F2AE-1D44-8550-A9A45E5FB791}" presName="parentText" presStyleLbl="node1" presStyleIdx="4" presStyleCnt="5">
        <dgm:presLayoutVars>
          <dgm:chMax val="0"/>
          <dgm:bulletEnabled val="1"/>
        </dgm:presLayoutVars>
      </dgm:prSet>
      <dgm:spPr/>
    </dgm:pt>
    <dgm:pt modelId="{71A262FD-98CF-F749-A3C0-AF56EEB05B5E}" type="pres">
      <dgm:prSet presAssocID="{989F7D2A-F2AE-1D44-8550-A9A45E5FB791}" presName="childText" presStyleLbl="revTx" presStyleIdx="4" presStyleCnt="5">
        <dgm:presLayoutVars>
          <dgm:bulletEnabled val="1"/>
        </dgm:presLayoutVars>
      </dgm:prSet>
      <dgm:spPr/>
    </dgm:pt>
  </dgm:ptLst>
  <dgm:cxnLst>
    <dgm:cxn modelId="{CD2FCB16-C3CE-FD41-BAD3-E670E43E32F5}" type="presOf" srcId="{353A48A2-0E6D-3D4E-A6BC-3ACDE6DD35F5}" destId="{B4AA7E2D-7AD9-9B4D-801B-7FA8E6779F0C}" srcOrd="0" destOrd="0" presId="urn:microsoft.com/office/officeart/2005/8/layout/vList2"/>
    <dgm:cxn modelId="{3A5BDF1E-3C98-1542-85CE-DB84CFE1D8C3}" srcId="{353A48A2-0E6D-3D4E-A6BC-3ACDE6DD35F5}" destId="{5AE83E4A-39CC-7D48-B3D1-B3B8FFCB682E}" srcOrd="0" destOrd="0" parTransId="{3DE20B25-8F2C-7F4E-BFFA-BA6EF60900FE}" sibTransId="{A4398A63-A03D-5946-9395-F133BC3A2118}"/>
    <dgm:cxn modelId="{B8A78033-3584-544D-A1CD-105523E110F7}" srcId="{315CD3EF-3FBF-164F-99EC-FDE8E8E9B919}" destId="{353A48A2-0E6D-3D4E-A6BC-3ACDE6DD35F5}" srcOrd="3" destOrd="0" parTransId="{6DB59105-14C8-E049-90C8-85FF290499A6}" sibTransId="{033B2E2E-DBF4-064D-9B25-0FBBB50B382F}"/>
    <dgm:cxn modelId="{CBD8733A-C3D2-9B47-B454-85C1DD31AE4B}" srcId="{B44C3E4A-3878-4143-BBD2-4EEED7B89FE3}" destId="{1F3F40E1-BDC1-BD4A-B91E-97CE05BCEE2C}" srcOrd="0" destOrd="0" parTransId="{D109DF16-72AC-564D-9BC8-0F2AF810604B}" sibTransId="{167ED5D6-38E8-4C4C-8D7D-EF1BE7800DA5}"/>
    <dgm:cxn modelId="{1C9B083D-A30E-A64E-B0C6-B6F2D787BB46}" srcId="{315CD3EF-3FBF-164F-99EC-FDE8E8E9B919}" destId="{B44C3E4A-3878-4143-BBD2-4EEED7B89FE3}" srcOrd="1" destOrd="0" parTransId="{0F4D7CE8-C6DB-6F44-BEDB-D5930F1B5D02}" sibTransId="{FAD5E94F-064D-7041-8FD4-F92A9BC0692F}"/>
    <dgm:cxn modelId="{A4DA8A40-ACE9-574A-BBB0-A5F0FE21AE47}" srcId="{3E3ADB9A-2921-2A48-AEB8-D5EAD4DDA5FB}" destId="{08D22A54-C00B-1146-9BFD-44EA88CFF45F}" srcOrd="0" destOrd="0" parTransId="{AF2BDA5B-F5F4-9F45-B32E-C591758ACBB1}" sibTransId="{EE026046-9D78-E14A-A494-AAF4DF16C4BF}"/>
    <dgm:cxn modelId="{73FAA741-5625-E046-92DA-BB75837A714D}" type="presOf" srcId="{3E3ADB9A-2921-2A48-AEB8-D5EAD4DDA5FB}" destId="{6BA6F7BC-242D-7F47-8C46-C0685C45A2EA}" srcOrd="0" destOrd="0" presId="urn:microsoft.com/office/officeart/2005/8/layout/vList2"/>
    <dgm:cxn modelId="{6FD55B67-2172-D845-8908-98571439D02F}" srcId="{315CD3EF-3FBF-164F-99EC-FDE8E8E9B919}" destId="{989F7D2A-F2AE-1D44-8550-A9A45E5FB791}" srcOrd="4" destOrd="0" parTransId="{2E3D8115-5C9A-D848-8E99-B55709882F42}" sibTransId="{46443A0F-7DC5-924A-A600-87D5AEC3CC8A}"/>
    <dgm:cxn modelId="{5A552F70-D061-CF41-840D-95E95B6E972D}" srcId="{315CD3EF-3FBF-164F-99EC-FDE8E8E9B919}" destId="{3E3ADB9A-2921-2A48-AEB8-D5EAD4DDA5FB}" srcOrd="0" destOrd="0" parTransId="{6ACF3BFA-7432-AF44-9F3E-1ED6F6BA3555}" sibTransId="{1380997E-A6A4-B648-9425-623F7FA1326D}"/>
    <dgm:cxn modelId="{F8F3F081-C73A-3548-B2D0-FBA1E271BD13}" type="presOf" srcId="{08D22A54-C00B-1146-9BFD-44EA88CFF45F}" destId="{814DB286-A97B-7944-9197-1D69C2DFBB8D}" srcOrd="0" destOrd="0" presId="urn:microsoft.com/office/officeart/2005/8/layout/vList2"/>
    <dgm:cxn modelId="{914E198F-1115-7845-9673-15537F251EAF}" type="presOf" srcId="{B9DABE65-2DB9-0E4D-A0D0-2D826E401853}" destId="{DD627099-E338-E946-9C5E-ED9828B2322B}" srcOrd="0" destOrd="0" presId="urn:microsoft.com/office/officeart/2005/8/layout/vList2"/>
    <dgm:cxn modelId="{1087E397-4203-A746-A3C1-6EB6B583A95F}" type="presOf" srcId="{315CD3EF-3FBF-164F-99EC-FDE8E8E9B919}" destId="{A33BC6A2-2D63-AB4E-9BFD-AC0ECE87558A}" srcOrd="0" destOrd="0" presId="urn:microsoft.com/office/officeart/2005/8/layout/vList2"/>
    <dgm:cxn modelId="{DB99599D-9C67-2746-8803-7138F0F8993E}" srcId="{989F7D2A-F2AE-1D44-8550-A9A45E5FB791}" destId="{F0CAC53B-EAC5-AE4B-A631-A9F4E5281686}" srcOrd="0" destOrd="0" parTransId="{C62B8DAC-3536-BB48-B0CE-7AF8BE8A045D}" sibTransId="{166C6059-328F-8E44-90EB-9DBB75883A98}"/>
    <dgm:cxn modelId="{3A1CC8B1-9EE3-5342-AFDC-702A23C25C3F}" type="presOf" srcId="{F0CAC53B-EAC5-AE4B-A631-A9F4E5281686}" destId="{71A262FD-98CF-F749-A3C0-AF56EEB05B5E}" srcOrd="0" destOrd="0" presId="urn:microsoft.com/office/officeart/2005/8/layout/vList2"/>
    <dgm:cxn modelId="{460E50B5-B8A3-A943-B582-E5AA2C5BFC3E}" srcId="{B9DABE65-2DB9-0E4D-A0D0-2D826E401853}" destId="{ED7B6B97-B4BA-7546-B7E2-79D4EF1AF784}" srcOrd="0" destOrd="0" parTransId="{E033A57E-BEAE-454C-988F-0D0CF72495C1}" sibTransId="{FCB94552-F1C2-A84C-8F6E-63F57850DA73}"/>
    <dgm:cxn modelId="{BAAE95BD-5977-CD4A-905E-B27F978D09DE}" srcId="{315CD3EF-3FBF-164F-99EC-FDE8E8E9B919}" destId="{B9DABE65-2DB9-0E4D-A0D0-2D826E401853}" srcOrd="2" destOrd="0" parTransId="{9420265D-A402-9345-8139-9CDAAA8F6EB1}" sibTransId="{9833BCE9-FDAE-B146-BF0C-B9F63501341B}"/>
    <dgm:cxn modelId="{849285C3-A5AB-0146-9AA4-ACC095A3FE9C}" type="presOf" srcId="{ED7B6B97-B4BA-7546-B7E2-79D4EF1AF784}" destId="{B4D8D687-4F0B-F24B-B76B-33A16709FE14}" srcOrd="0" destOrd="0" presId="urn:microsoft.com/office/officeart/2005/8/layout/vList2"/>
    <dgm:cxn modelId="{8F8322DA-5B5A-F447-A416-92713CDF2859}" type="presOf" srcId="{989F7D2A-F2AE-1D44-8550-A9A45E5FB791}" destId="{EAF6FFC7-C219-2F4B-9221-0A8D47BCFB9E}" srcOrd="0" destOrd="0" presId="urn:microsoft.com/office/officeart/2005/8/layout/vList2"/>
    <dgm:cxn modelId="{CE4C5FDB-BFF5-5F44-82ED-394E8F4F0C26}" type="presOf" srcId="{B44C3E4A-3878-4143-BBD2-4EEED7B89FE3}" destId="{D6BF3C94-34BE-6D4E-8ADB-8FD765450636}" srcOrd="0" destOrd="0" presId="urn:microsoft.com/office/officeart/2005/8/layout/vList2"/>
    <dgm:cxn modelId="{CAB2F9E2-1BD3-D049-AC13-97E8D65E52B4}" type="presOf" srcId="{5AE83E4A-39CC-7D48-B3D1-B3B8FFCB682E}" destId="{3B884A8F-9316-4F42-9858-1904CAD7303C}" srcOrd="0" destOrd="0" presId="urn:microsoft.com/office/officeart/2005/8/layout/vList2"/>
    <dgm:cxn modelId="{84F856EA-40C6-7241-8CA9-A97DF8A7EBE4}" type="presOf" srcId="{1F3F40E1-BDC1-BD4A-B91E-97CE05BCEE2C}" destId="{ABA8DC6F-E01F-F946-9B10-1154BAF80181}" srcOrd="0" destOrd="0" presId="urn:microsoft.com/office/officeart/2005/8/layout/vList2"/>
    <dgm:cxn modelId="{484241A8-8FD8-7E46-A951-6E50CC6F6809}" type="presParOf" srcId="{A33BC6A2-2D63-AB4E-9BFD-AC0ECE87558A}" destId="{6BA6F7BC-242D-7F47-8C46-C0685C45A2EA}" srcOrd="0" destOrd="0" presId="urn:microsoft.com/office/officeart/2005/8/layout/vList2"/>
    <dgm:cxn modelId="{37A1AA7B-6CE8-3E47-B89F-74E74A7ACEFD}" type="presParOf" srcId="{A33BC6A2-2D63-AB4E-9BFD-AC0ECE87558A}" destId="{814DB286-A97B-7944-9197-1D69C2DFBB8D}" srcOrd="1" destOrd="0" presId="urn:microsoft.com/office/officeart/2005/8/layout/vList2"/>
    <dgm:cxn modelId="{AA09CAB5-4F7F-F149-B9F1-1281CE865293}" type="presParOf" srcId="{A33BC6A2-2D63-AB4E-9BFD-AC0ECE87558A}" destId="{D6BF3C94-34BE-6D4E-8ADB-8FD765450636}" srcOrd="2" destOrd="0" presId="urn:microsoft.com/office/officeart/2005/8/layout/vList2"/>
    <dgm:cxn modelId="{AF39898F-D5CB-704E-A00D-32FA458849EC}" type="presParOf" srcId="{A33BC6A2-2D63-AB4E-9BFD-AC0ECE87558A}" destId="{ABA8DC6F-E01F-F946-9B10-1154BAF80181}" srcOrd="3" destOrd="0" presId="urn:microsoft.com/office/officeart/2005/8/layout/vList2"/>
    <dgm:cxn modelId="{6363BD21-B87E-7A46-BD00-867F4232B602}" type="presParOf" srcId="{A33BC6A2-2D63-AB4E-9BFD-AC0ECE87558A}" destId="{DD627099-E338-E946-9C5E-ED9828B2322B}" srcOrd="4" destOrd="0" presId="urn:microsoft.com/office/officeart/2005/8/layout/vList2"/>
    <dgm:cxn modelId="{83E02782-A2CE-FC42-A9CD-D0234D8ADC7B}" type="presParOf" srcId="{A33BC6A2-2D63-AB4E-9BFD-AC0ECE87558A}" destId="{B4D8D687-4F0B-F24B-B76B-33A16709FE14}" srcOrd="5" destOrd="0" presId="urn:microsoft.com/office/officeart/2005/8/layout/vList2"/>
    <dgm:cxn modelId="{E34518DB-EFB5-D840-8FBD-E72FF07741BB}" type="presParOf" srcId="{A33BC6A2-2D63-AB4E-9BFD-AC0ECE87558A}" destId="{B4AA7E2D-7AD9-9B4D-801B-7FA8E6779F0C}" srcOrd="6" destOrd="0" presId="urn:microsoft.com/office/officeart/2005/8/layout/vList2"/>
    <dgm:cxn modelId="{29E2B027-696A-F24E-B37E-D189AE1E5BEB}" type="presParOf" srcId="{A33BC6A2-2D63-AB4E-9BFD-AC0ECE87558A}" destId="{3B884A8F-9316-4F42-9858-1904CAD7303C}" srcOrd="7" destOrd="0" presId="urn:microsoft.com/office/officeart/2005/8/layout/vList2"/>
    <dgm:cxn modelId="{9C38ACDA-6A50-B946-A329-67ED702DC77D}" type="presParOf" srcId="{A33BC6A2-2D63-AB4E-9BFD-AC0ECE87558A}" destId="{EAF6FFC7-C219-2F4B-9221-0A8D47BCFB9E}" srcOrd="8" destOrd="0" presId="urn:microsoft.com/office/officeart/2005/8/layout/vList2"/>
    <dgm:cxn modelId="{06DFD71E-9869-2F47-A874-1F8B45A7707E}" type="presParOf" srcId="{A33BC6A2-2D63-AB4E-9BFD-AC0ECE87558A}" destId="{71A262FD-98CF-F749-A3C0-AF56EEB05B5E}"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FE50DB-B345-224E-8BCF-B9FF3F40F3D4}" type="doc">
      <dgm:prSet loTypeId="urn:microsoft.com/office/officeart/2018/2/layout/IconVerticalSolidList" loCatId="icon" qsTypeId="urn:microsoft.com/office/officeart/2005/8/quickstyle/simple1" qsCatId="simple" csTypeId="urn:microsoft.com/office/officeart/2018/5/colors/Iconchunking_neutralbg_accent5_2" csCatId="accent5" phldr="1"/>
      <dgm:spPr/>
      <dgm:t>
        <a:bodyPr/>
        <a:lstStyle/>
        <a:p>
          <a:endParaRPr lang="es-MX"/>
        </a:p>
      </dgm:t>
    </dgm:pt>
    <dgm:pt modelId="{D9B56B70-829B-914E-8586-6903E8E1F362}">
      <dgm:prSet/>
      <dgm:spPr/>
      <dgm:t>
        <a:bodyPr/>
        <a:lstStyle/>
        <a:p>
          <a:r>
            <a:rPr lang="en"/>
            <a:t>The consumer-brand link does not operate alone, rather, it interacts and in some way ‘competes’ with other relationships in people's daily lives. </a:t>
          </a:r>
        </a:p>
      </dgm:t>
    </dgm:pt>
    <dgm:pt modelId="{4CD399E8-7ABC-C443-9697-8399912D236E}" type="parTrans" cxnId="{5A0D2993-E799-5847-B1EB-DBB89B29B2FC}">
      <dgm:prSet/>
      <dgm:spPr/>
      <dgm:t>
        <a:bodyPr/>
        <a:lstStyle/>
        <a:p>
          <a:endParaRPr lang="es-MX" sz="2000"/>
        </a:p>
      </dgm:t>
    </dgm:pt>
    <dgm:pt modelId="{020B552E-9005-D14E-8E01-7415AAD5746A}" type="sibTrans" cxnId="{5A0D2993-E799-5847-B1EB-DBB89B29B2FC}">
      <dgm:prSet/>
      <dgm:spPr/>
      <dgm:t>
        <a:bodyPr/>
        <a:lstStyle/>
        <a:p>
          <a:endParaRPr lang="es-MX"/>
        </a:p>
      </dgm:t>
    </dgm:pt>
    <dgm:pt modelId="{EC66CC23-4784-3B4E-B178-1AAF640E5292}">
      <dgm:prSet/>
      <dgm:spPr/>
      <dgm:t>
        <a:bodyPr/>
        <a:lstStyle/>
        <a:p>
          <a:r>
            <a:rPr lang="en"/>
            <a:t>The effect of the person-brand relationship on the SWL is weaker than that of the person-person relationship, BUT when ‘competing together’ it is still significant.</a:t>
          </a:r>
          <a:endParaRPr lang="es-CL"/>
        </a:p>
      </dgm:t>
    </dgm:pt>
    <dgm:pt modelId="{AEABD66E-58D1-3F49-A8A4-2C13CBAD28E0}" type="parTrans" cxnId="{D3902523-C8BB-FE41-AF4E-898CB984E892}">
      <dgm:prSet/>
      <dgm:spPr/>
      <dgm:t>
        <a:bodyPr/>
        <a:lstStyle/>
        <a:p>
          <a:endParaRPr lang="es-MX" sz="2000"/>
        </a:p>
      </dgm:t>
    </dgm:pt>
    <dgm:pt modelId="{8B13E417-AD1D-3E48-AB52-1DEAA99F1C25}" type="sibTrans" cxnId="{D3902523-C8BB-FE41-AF4E-898CB984E892}">
      <dgm:prSet/>
      <dgm:spPr/>
      <dgm:t>
        <a:bodyPr/>
        <a:lstStyle/>
        <a:p>
          <a:endParaRPr lang="es-MX"/>
        </a:p>
      </dgm:t>
    </dgm:pt>
    <dgm:pt modelId="{3EF7C6A0-306C-D34B-AA18-01A5F6CDAE49}">
      <dgm:prSet/>
      <dgm:spPr/>
      <dgm:t>
        <a:bodyPr/>
        <a:lstStyle/>
        <a:p>
          <a:r>
            <a:rPr lang="en"/>
            <a:t>The consumer-brand relationship is strengthened when consumers have a greater propensity to interact ‘in general’.</a:t>
          </a:r>
          <a:endParaRPr lang="es-CL"/>
        </a:p>
      </dgm:t>
    </dgm:pt>
    <dgm:pt modelId="{9C547030-7916-BF47-B1B3-0EF6BAA09AAF}" type="parTrans" cxnId="{A6E3B1AE-21D8-3B42-8755-2EB945B46192}">
      <dgm:prSet/>
      <dgm:spPr/>
      <dgm:t>
        <a:bodyPr/>
        <a:lstStyle/>
        <a:p>
          <a:endParaRPr lang="es-MX" sz="2000"/>
        </a:p>
      </dgm:t>
    </dgm:pt>
    <dgm:pt modelId="{EB698D21-AA2E-EE41-8D2B-3730CAA6DD5C}" type="sibTrans" cxnId="{A6E3B1AE-21D8-3B42-8755-2EB945B46192}">
      <dgm:prSet/>
      <dgm:spPr/>
      <dgm:t>
        <a:bodyPr/>
        <a:lstStyle/>
        <a:p>
          <a:endParaRPr lang="es-MX"/>
        </a:p>
      </dgm:t>
    </dgm:pt>
    <dgm:pt modelId="{ABE27DA2-B17B-7143-9BFD-8C2123A099E3}">
      <dgm:prSet/>
      <dgm:spPr/>
      <dgm:t>
        <a:bodyPr/>
        <a:lstStyle/>
        <a:p>
          <a:r>
            <a:rPr lang="en"/>
            <a:t>Exploitation of this link makes it possible to enhance the value proposition offered to the consumer, having an effect on satisfaction with life, creating an opportunity that leads to greater psychological well-being.</a:t>
          </a:r>
          <a:endParaRPr lang="es-CL"/>
        </a:p>
      </dgm:t>
    </dgm:pt>
    <dgm:pt modelId="{33C8A1B6-F318-7749-9DCA-956BD8209227}" type="parTrans" cxnId="{9E9EA638-65FD-2D40-96A8-06A4FC2A0CB3}">
      <dgm:prSet/>
      <dgm:spPr/>
      <dgm:t>
        <a:bodyPr/>
        <a:lstStyle/>
        <a:p>
          <a:endParaRPr lang="es-MX"/>
        </a:p>
      </dgm:t>
    </dgm:pt>
    <dgm:pt modelId="{ED32D166-61F6-3D45-8E24-7D6C0E23AFF7}" type="sibTrans" cxnId="{9E9EA638-65FD-2D40-96A8-06A4FC2A0CB3}">
      <dgm:prSet/>
      <dgm:spPr/>
      <dgm:t>
        <a:bodyPr/>
        <a:lstStyle/>
        <a:p>
          <a:endParaRPr lang="es-MX"/>
        </a:p>
      </dgm:t>
    </dgm:pt>
    <dgm:pt modelId="{6906304F-9B70-4ADB-A51E-E76BCF36827F}" type="pres">
      <dgm:prSet presAssocID="{08FE50DB-B345-224E-8BCF-B9FF3F40F3D4}" presName="root" presStyleCnt="0">
        <dgm:presLayoutVars>
          <dgm:dir/>
          <dgm:resizeHandles val="exact"/>
        </dgm:presLayoutVars>
      </dgm:prSet>
      <dgm:spPr/>
    </dgm:pt>
    <dgm:pt modelId="{D5D187D7-F8D4-42CE-9F4C-39605DE96A33}" type="pres">
      <dgm:prSet presAssocID="{D9B56B70-829B-914E-8586-6903E8E1F362}" presName="compNode" presStyleCnt="0"/>
      <dgm:spPr/>
    </dgm:pt>
    <dgm:pt modelId="{8FB108C6-106A-4F52-BDF5-907F6762C01B}" type="pres">
      <dgm:prSet presAssocID="{D9B56B70-829B-914E-8586-6903E8E1F362}" presName="bgRect" presStyleLbl="bgShp" presStyleIdx="0" presStyleCnt="4"/>
      <dgm:spPr/>
    </dgm:pt>
    <dgm:pt modelId="{1F465BDF-DAE2-41CD-9051-A7FF5C5A8446}" type="pres">
      <dgm:prSet presAssocID="{D9B56B70-829B-914E-8586-6903E8E1F36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ínculo"/>
        </a:ext>
      </dgm:extLst>
    </dgm:pt>
    <dgm:pt modelId="{34F8F205-1A25-482B-B558-040DF6A7CBC9}" type="pres">
      <dgm:prSet presAssocID="{D9B56B70-829B-914E-8586-6903E8E1F362}" presName="spaceRect" presStyleCnt="0"/>
      <dgm:spPr/>
    </dgm:pt>
    <dgm:pt modelId="{87EB4E45-FDD4-444B-A73B-F5D73D737DBC}" type="pres">
      <dgm:prSet presAssocID="{D9B56B70-829B-914E-8586-6903E8E1F362}" presName="parTx" presStyleLbl="revTx" presStyleIdx="0" presStyleCnt="4">
        <dgm:presLayoutVars>
          <dgm:chMax val="0"/>
          <dgm:chPref val="0"/>
        </dgm:presLayoutVars>
      </dgm:prSet>
      <dgm:spPr/>
    </dgm:pt>
    <dgm:pt modelId="{C88EDC9D-2116-4307-ABCC-79B4EB72BC3C}" type="pres">
      <dgm:prSet presAssocID="{020B552E-9005-D14E-8E01-7415AAD5746A}" presName="sibTrans" presStyleCnt="0"/>
      <dgm:spPr/>
    </dgm:pt>
    <dgm:pt modelId="{FBF07538-FC50-49C1-B354-E554236AB1A4}" type="pres">
      <dgm:prSet presAssocID="{EC66CC23-4784-3B4E-B178-1AAF640E5292}" presName="compNode" presStyleCnt="0"/>
      <dgm:spPr/>
    </dgm:pt>
    <dgm:pt modelId="{3AEDC4FC-6954-4E81-9B88-36FD5673B380}" type="pres">
      <dgm:prSet presAssocID="{EC66CC23-4784-3B4E-B178-1AAF640E5292}" presName="bgRect" presStyleLbl="bgShp" presStyleIdx="1" presStyleCnt="4"/>
      <dgm:spPr/>
    </dgm:pt>
    <dgm:pt modelId="{027BBE74-8255-4B13-B072-18E9387F26B9}" type="pres">
      <dgm:prSet presAssocID="{EC66CC23-4784-3B4E-B178-1AAF640E529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ocial Network"/>
        </a:ext>
      </dgm:extLst>
    </dgm:pt>
    <dgm:pt modelId="{9E6E7A8C-19B4-4344-969A-01372F6378F4}" type="pres">
      <dgm:prSet presAssocID="{EC66CC23-4784-3B4E-B178-1AAF640E5292}" presName="spaceRect" presStyleCnt="0"/>
      <dgm:spPr/>
    </dgm:pt>
    <dgm:pt modelId="{17391BE7-7621-4C5E-A009-D802EF6E163A}" type="pres">
      <dgm:prSet presAssocID="{EC66CC23-4784-3B4E-B178-1AAF640E5292}" presName="parTx" presStyleLbl="revTx" presStyleIdx="1" presStyleCnt="4">
        <dgm:presLayoutVars>
          <dgm:chMax val="0"/>
          <dgm:chPref val="0"/>
        </dgm:presLayoutVars>
      </dgm:prSet>
      <dgm:spPr/>
    </dgm:pt>
    <dgm:pt modelId="{2FBCEA33-1DA0-42A5-BACC-46ECACB32547}" type="pres">
      <dgm:prSet presAssocID="{8B13E417-AD1D-3E48-AB52-1DEAA99F1C25}" presName="sibTrans" presStyleCnt="0"/>
      <dgm:spPr/>
    </dgm:pt>
    <dgm:pt modelId="{63A8A179-F9D9-4C5F-B350-5117DBDD7F52}" type="pres">
      <dgm:prSet presAssocID="{3EF7C6A0-306C-D34B-AA18-01A5F6CDAE49}" presName="compNode" presStyleCnt="0"/>
      <dgm:spPr/>
    </dgm:pt>
    <dgm:pt modelId="{A1541FCF-ED48-4E91-9C7F-5968A66E0109}" type="pres">
      <dgm:prSet presAssocID="{3EF7C6A0-306C-D34B-AA18-01A5F6CDAE49}" presName="bgRect" presStyleLbl="bgShp" presStyleIdx="2" presStyleCnt="4"/>
      <dgm:spPr/>
    </dgm:pt>
    <dgm:pt modelId="{0558BB08-0BB1-4CF0-8FFE-AE23C898CAD1}" type="pres">
      <dgm:prSet presAssocID="{3EF7C6A0-306C-D34B-AA18-01A5F6CDAE4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edding Rings"/>
        </a:ext>
      </dgm:extLst>
    </dgm:pt>
    <dgm:pt modelId="{B6EF925E-BA34-4E5C-B70C-59512F32F96F}" type="pres">
      <dgm:prSet presAssocID="{3EF7C6A0-306C-D34B-AA18-01A5F6CDAE49}" presName="spaceRect" presStyleCnt="0"/>
      <dgm:spPr/>
    </dgm:pt>
    <dgm:pt modelId="{067B6E99-4A87-49C3-87FF-86CEC0A3BBD9}" type="pres">
      <dgm:prSet presAssocID="{3EF7C6A0-306C-D34B-AA18-01A5F6CDAE49}" presName="parTx" presStyleLbl="revTx" presStyleIdx="2" presStyleCnt="4">
        <dgm:presLayoutVars>
          <dgm:chMax val="0"/>
          <dgm:chPref val="0"/>
        </dgm:presLayoutVars>
      </dgm:prSet>
      <dgm:spPr/>
    </dgm:pt>
    <dgm:pt modelId="{71F604FF-8F61-4B6E-A58A-B26F7DBCDA7E}" type="pres">
      <dgm:prSet presAssocID="{EB698D21-AA2E-EE41-8D2B-3730CAA6DD5C}" presName="sibTrans" presStyleCnt="0"/>
      <dgm:spPr/>
    </dgm:pt>
    <dgm:pt modelId="{922F451E-1B3C-469F-BC70-949FDE379183}" type="pres">
      <dgm:prSet presAssocID="{ABE27DA2-B17B-7143-9BFD-8C2123A099E3}" presName="compNode" presStyleCnt="0"/>
      <dgm:spPr/>
    </dgm:pt>
    <dgm:pt modelId="{EE9B3774-34C5-47BB-9818-F068909D3105}" type="pres">
      <dgm:prSet presAssocID="{ABE27DA2-B17B-7143-9BFD-8C2123A099E3}" presName="bgRect" presStyleLbl="bgShp" presStyleIdx="3" presStyleCnt="4"/>
      <dgm:spPr/>
    </dgm:pt>
    <dgm:pt modelId="{C368A0A8-5279-449E-8A5E-31E39DD8C24E}" type="pres">
      <dgm:prSet presAssocID="{ABE27DA2-B17B-7143-9BFD-8C2123A099E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inimizar"/>
        </a:ext>
      </dgm:extLst>
    </dgm:pt>
    <dgm:pt modelId="{FAE76059-C7F0-43BB-80F4-79FAA5622E19}" type="pres">
      <dgm:prSet presAssocID="{ABE27DA2-B17B-7143-9BFD-8C2123A099E3}" presName="spaceRect" presStyleCnt="0"/>
      <dgm:spPr/>
    </dgm:pt>
    <dgm:pt modelId="{C019959A-D22A-4AEE-97AE-61776F5D0CED}" type="pres">
      <dgm:prSet presAssocID="{ABE27DA2-B17B-7143-9BFD-8C2123A099E3}" presName="parTx" presStyleLbl="revTx" presStyleIdx="3" presStyleCnt="4">
        <dgm:presLayoutVars>
          <dgm:chMax val="0"/>
          <dgm:chPref val="0"/>
        </dgm:presLayoutVars>
      </dgm:prSet>
      <dgm:spPr/>
    </dgm:pt>
  </dgm:ptLst>
  <dgm:cxnLst>
    <dgm:cxn modelId="{67499011-648F-2842-A1DA-1A338E1358F4}" type="presOf" srcId="{ABE27DA2-B17B-7143-9BFD-8C2123A099E3}" destId="{C019959A-D22A-4AEE-97AE-61776F5D0CED}" srcOrd="0" destOrd="0" presId="urn:microsoft.com/office/officeart/2018/2/layout/IconVerticalSolidList"/>
    <dgm:cxn modelId="{D3902523-C8BB-FE41-AF4E-898CB984E892}" srcId="{08FE50DB-B345-224E-8BCF-B9FF3F40F3D4}" destId="{EC66CC23-4784-3B4E-B178-1AAF640E5292}" srcOrd="1" destOrd="0" parTransId="{AEABD66E-58D1-3F49-A8A4-2C13CBAD28E0}" sibTransId="{8B13E417-AD1D-3E48-AB52-1DEAA99F1C25}"/>
    <dgm:cxn modelId="{9E9EA638-65FD-2D40-96A8-06A4FC2A0CB3}" srcId="{08FE50DB-B345-224E-8BCF-B9FF3F40F3D4}" destId="{ABE27DA2-B17B-7143-9BFD-8C2123A099E3}" srcOrd="3" destOrd="0" parTransId="{33C8A1B6-F318-7749-9DCA-956BD8209227}" sibTransId="{ED32D166-61F6-3D45-8E24-7D6C0E23AFF7}"/>
    <dgm:cxn modelId="{1E40DB3F-7CA9-E945-BAF0-E5527779EACD}" type="presOf" srcId="{08FE50DB-B345-224E-8BCF-B9FF3F40F3D4}" destId="{6906304F-9B70-4ADB-A51E-E76BCF36827F}" srcOrd="0" destOrd="0" presId="urn:microsoft.com/office/officeart/2018/2/layout/IconVerticalSolidList"/>
    <dgm:cxn modelId="{8805104D-9097-9B4D-B26F-8DCBE3B148B1}" type="presOf" srcId="{3EF7C6A0-306C-D34B-AA18-01A5F6CDAE49}" destId="{067B6E99-4A87-49C3-87FF-86CEC0A3BBD9}" srcOrd="0" destOrd="0" presId="urn:microsoft.com/office/officeart/2018/2/layout/IconVerticalSolidList"/>
    <dgm:cxn modelId="{54BD947F-85DC-3548-A15E-95969DBF14AC}" type="presOf" srcId="{D9B56B70-829B-914E-8586-6903E8E1F362}" destId="{87EB4E45-FDD4-444B-A73B-F5D73D737DBC}" srcOrd="0" destOrd="0" presId="urn:microsoft.com/office/officeart/2018/2/layout/IconVerticalSolidList"/>
    <dgm:cxn modelId="{0878BC8C-7206-8D41-8901-70502425A546}" type="presOf" srcId="{EC66CC23-4784-3B4E-B178-1AAF640E5292}" destId="{17391BE7-7621-4C5E-A009-D802EF6E163A}" srcOrd="0" destOrd="0" presId="urn:microsoft.com/office/officeart/2018/2/layout/IconVerticalSolidList"/>
    <dgm:cxn modelId="{5A0D2993-E799-5847-B1EB-DBB89B29B2FC}" srcId="{08FE50DB-B345-224E-8BCF-B9FF3F40F3D4}" destId="{D9B56B70-829B-914E-8586-6903E8E1F362}" srcOrd="0" destOrd="0" parTransId="{4CD399E8-7ABC-C443-9697-8399912D236E}" sibTransId="{020B552E-9005-D14E-8E01-7415AAD5746A}"/>
    <dgm:cxn modelId="{A6E3B1AE-21D8-3B42-8755-2EB945B46192}" srcId="{08FE50DB-B345-224E-8BCF-B9FF3F40F3D4}" destId="{3EF7C6A0-306C-D34B-AA18-01A5F6CDAE49}" srcOrd="2" destOrd="0" parTransId="{9C547030-7916-BF47-B1B3-0EF6BAA09AAF}" sibTransId="{EB698D21-AA2E-EE41-8D2B-3730CAA6DD5C}"/>
    <dgm:cxn modelId="{20131E87-ECDE-834B-9D1D-512FB52CF766}" type="presParOf" srcId="{6906304F-9B70-4ADB-A51E-E76BCF36827F}" destId="{D5D187D7-F8D4-42CE-9F4C-39605DE96A33}" srcOrd="0" destOrd="0" presId="urn:microsoft.com/office/officeart/2018/2/layout/IconVerticalSolidList"/>
    <dgm:cxn modelId="{B07D3597-10C3-844C-80EF-1BA482776B64}" type="presParOf" srcId="{D5D187D7-F8D4-42CE-9F4C-39605DE96A33}" destId="{8FB108C6-106A-4F52-BDF5-907F6762C01B}" srcOrd="0" destOrd="0" presId="urn:microsoft.com/office/officeart/2018/2/layout/IconVerticalSolidList"/>
    <dgm:cxn modelId="{626E1379-4325-9D48-A04A-801412B53742}" type="presParOf" srcId="{D5D187D7-F8D4-42CE-9F4C-39605DE96A33}" destId="{1F465BDF-DAE2-41CD-9051-A7FF5C5A8446}" srcOrd="1" destOrd="0" presId="urn:microsoft.com/office/officeart/2018/2/layout/IconVerticalSolidList"/>
    <dgm:cxn modelId="{953F2888-C1EE-4B4C-93C5-5D278B566FCD}" type="presParOf" srcId="{D5D187D7-F8D4-42CE-9F4C-39605DE96A33}" destId="{34F8F205-1A25-482B-B558-040DF6A7CBC9}" srcOrd="2" destOrd="0" presId="urn:microsoft.com/office/officeart/2018/2/layout/IconVerticalSolidList"/>
    <dgm:cxn modelId="{F0E56AFC-0EA7-8A4F-A587-AD774CD37A0B}" type="presParOf" srcId="{D5D187D7-F8D4-42CE-9F4C-39605DE96A33}" destId="{87EB4E45-FDD4-444B-A73B-F5D73D737DBC}" srcOrd="3" destOrd="0" presId="urn:microsoft.com/office/officeart/2018/2/layout/IconVerticalSolidList"/>
    <dgm:cxn modelId="{B57239FE-B967-7E4E-8502-6119D80ECF14}" type="presParOf" srcId="{6906304F-9B70-4ADB-A51E-E76BCF36827F}" destId="{C88EDC9D-2116-4307-ABCC-79B4EB72BC3C}" srcOrd="1" destOrd="0" presId="urn:microsoft.com/office/officeart/2018/2/layout/IconVerticalSolidList"/>
    <dgm:cxn modelId="{4569B7F1-CF1B-9F47-AB58-B4C936D7DE94}" type="presParOf" srcId="{6906304F-9B70-4ADB-A51E-E76BCF36827F}" destId="{FBF07538-FC50-49C1-B354-E554236AB1A4}" srcOrd="2" destOrd="0" presId="urn:microsoft.com/office/officeart/2018/2/layout/IconVerticalSolidList"/>
    <dgm:cxn modelId="{1D49AA44-D695-4E41-9069-A46A41F33B52}" type="presParOf" srcId="{FBF07538-FC50-49C1-B354-E554236AB1A4}" destId="{3AEDC4FC-6954-4E81-9B88-36FD5673B380}" srcOrd="0" destOrd="0" presId="urn:microsoft.com/office/officeart/2018/2/layout/IconVerticalSolidList"/>
    <dgm:cxn modelId="{7B0CCDD9-29E6-2642-B5EE-380E3EB5F5AF}" type="presParOf" srcId="{FBF07538-FC50-49C1-B354-E554236AB1A4}" destId="{027BBE74-8255-4B13-B072-18E9387F26B9}" srcOrd="1" destOrd="0" presId="urn:microsoft.com/office/officeart/2018/2/layout/IconVerticalSolidList"/>
    <dgm:cxn modelId="{D1FDE649-1C9C-024B-8685-9427DB312632}" type="presParOf" srcId="{FBF07538-FC50-49C1-B354-E554236AB1A4}" destId="{9E6E7A8C-19B4-4344-969A-01372F6378F4}" srcOrd="2" destOrd="0" presId="urn:microsoft.com/office/officeart/2018/2/layout/IconVerticalSolidList"/>
    <dgm:cxn modelId="{2823B562-9F92-BC4C-970A-721F021C8FF5}" type="presParOf" srcId="{FBF07538-FC50-49C1-B354-E554236AB1A4}" destId="{17391BE7-7621-4C5E-A009-D802EF6E163A}" srcOrd="3" destOrd="0" presId="urn:microsoft.com/office/officeart/2018/2/layout/IconVerticalSolidList"/>
    <dgm:cxn modelId="{453F0DBE-5EF6-7D43-8386-BC0C8C9D6A0C}" type="presParOf" srcId="{6906304F-9B70-4ADB-A51E-E76BCF36827F}" destId="{2FBCEA33-1DA0-42A5-BACC-46ECACB32547}" srcOrd="3" destOrd="0" presId="urn:microsoft.com/office/officeart/2018/2/layout/IconVerticalSolidList"/>
    <dgm:cxn modelId="{4653D5F5-55A7-CA47-BA6D-ADDAB1DC9C90}" type="presParOf" srcId="{6906304F-9B70-4ADB-A51E-E76BCF36827F}" destId="{63A8A179-F9D9-4C5F-B350-5117DBDD7F52}" srcOrd="4" destOrd="0" presId="urn:microsoft.com/office/officeart/2018/2/layout/IconVerticalSolidList"/>
    <dgm:cxn modelId="{C8CA5050-90A9-654E-B18A-A0EB90A39266}" type="presParOf" srcId="{63A8A179-F9D9-4C5F-B350-5117DBDD7F52}" destId="{A1541FCF-ED48-4E91-9C7F-5968A66E0109}" srcOrd="0" destOrd="0" presId="urn:microsoft.com/office/officeart/2018/2/layout/IconVerticalSolidList"/>
    <dgm:cxn modelId="{5B50B5A1-D608-4046-9F46-20738058798F}" type="presParOf" srcId="{63A8A179-F9D9-4C5F-B350-5117DBDD7F52}" destId="{0558BB08-0BB1-4CF0-8FFE-AE23C898CAD1}" srcOrd="1" destOrd="0" presId="urn:microsoft.com/office/officeart/2018/2/layout/IconVerticalSolidList"/>
    <dgm:cxn modelId="{C9DE4041-A980-6149-A801-3BF07910724E}" type="presParOf" srcId="{63A8A179-F9D9-4C5F-B350-5117DBDD7F52}" destId="{B6EF925E-BA34-4E5C-B70C-59512F32F96F}" srcOrd="2" destOrd="0" presId="urn:microsoft.com/office/officeart/2018/2/layout/IconVerticalSolidList"/>
    <dgm:cxn modelId="{A5AEA982-DEDF-D041-A1EC-1C87C071D7B4}" type="presParOf" srcId="{63A8A179-F9D9-4C5F-B350-5117DBDD7F52}" destId="{067B6E99-4A87-49C3-87FF-86CEC0A3BBD9}" srcOrd="3" destOrd="0" presId="urn:microsoft.com/office/officeart/2018/2/layout/IconVerticalSolidList"/>
    <dgm:cxn modelId="{46FEA688-2932-A846-B882-A5A9612FFE86}" type="presParOf" srcId="{6906304F-9B70-4ADB-A51E-E76BCF36827F}" destId="{71F604FF-8F61-4B6E-A58A-B26F7DBCDA7E}" srcOrd="5" destOrd="0" presId="urn:microsoft.com/office/officeart/2018/2/layout/IconVerticalSolidList"/>
    <dgm:cxn modelId="{3F44BBC4-9AFA-F44D-AD5B-0CF52D5C0059}" type="presParOf" srcId="{6906304F-9B70-4ADB-A51E-E76BCF36827F}" destId="{922F451E-1B3C-469F-BC70-949FDE379183}" srcOrd="6" destOrd="0" presId="urn:microsoft.com/office/officeart/2018/2/layout/IconVerticalSolidList"/>
    <dgm:cxn modelId="{C3ADEE25-CC5B-F04E-8210-38F55F07E7A5}" type="presParOf" srcId="{922F451E-1B3C-469F-BC70-949FDE379183}" destId="{EE9B3774-34C5-47BB-9818-F068909D3105}" srcOrd="0" destOrd="0" presId="urn:microsoft.com/office/officeart/2018/2/layout/IconVerticalSolidList"/>
    <dgm:cxn modelId="{74953A4D-57C7-BF41-A8CF-1EF9E10D0D3E}" type="presParOf" srcId="{922F451E-1B3C-469F-BC70-949FDE379183}" destId="{C368A0A8-5279-449E-8A5E-31E39DD8C24E}" srcOrd="1" destOrd="0" presId="urn:microsoft.com/office/officeart/2018/2/layout/IconVerticalSolidList"/>
    <dgm:cxn modelId="{809717BA-F757-5945-9AB1-55E763C8FB2D}" type="presParOf" srcId="{922F451E-1B3C-469F-BC70-949FDE379183}" destId="{FAE76059-C7F0-43BB-80F4-79FAA5622E19}" srcOrd="2" destOrd="0" presId="urn:microsoft.com/office/officeart/2018/2/layout/IconVerticalSolidList"/>
    <dgm:cxn modelId="{BDBC0F24-D8BE-9748-BE2E-D57690CAC4EA}" type="presParOf" srcId="{922F451E-1B3C-469F-BC70-949FDE379183}" destId="{C019959A-D22A-4AEE-97AE-61776F5D0CE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B86127-A238-C344-AB72-C514550F0A6D}">
      <dsp:nvSpPr>
        <dsp:cNvPr id="0" name=""/>
        <dsp:cNvSpPr/>
      </dsp:nvSpPr>
      <dsp:spPr>
        <a:xfrm>
          <a:off x="0" y="951"/>
          <a:ext cx="9637986" cy="89101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People who have a closer relationship with a brand are less vulnerable to negative information about it </a:t>
          </a:r>
          <a:r>
            <a:rPr lang="en-US" sz="1800" kern="1200" dirty="0"/>
            <a:t>(Cheng et al., 2012).</a:t>
          </a:r>
          <a:endParaRPr lang="es-MX" sz="1800" kern="1200" dirty="0"/>
        </a:p>
      </dsp:txBody>
      <dsp:txXfrm>
        <a:off x="43496" y="44447"/>
        <a:ext cx="9550994" cy="804023"/>
      </dsp:txXfrm>
    </dsp:sp>
    <dsp:sp modelId="{C8BB45C2-C8D8-4332-AF71-E084EAF86708}">
      <dsp:nvSpPr>
        <dsp:cNvPr id="0" name=""/>
        <dsp:cNvSpPr/>
      </dsp:nvSpPr>
      <dsp:spPr>
        <a:xfrm>
          <a:off x="0" y="906029"/>
          <a:ext cx="9637986" cy="98011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People are more tolerant of </a:t>
          </a:r>
          <a:r>
            <a:rPr lang="en-US" sz="1800" kern="1200" dirty="0"/>
            <a:t>and benevolent toward </a:t>
          </a:r>
          <a:r>
            <a:rPr lang="en-US" sz="1800" b="1" kern="1200" dirty="0"/>
            <a:t>the actions and errors </a:t>
          </a:r>
          <a:r>
            <a:rPr lang="en-US" sz="1800" kern="1200" dirty="0"/>
            <a:t>that the brand may make (Swaminathan et al., 2007).</a:t>
          </a:r>
          <a:endParaRPr lang="es-MX" sz="1800" kern="1200" dirty="0"/>
        </a:p>
      </dsp:txBody>
      <dsp:txXfrm>
        <a:off x="47845" y="953874"/>
        <a:ext cx="9542296" cy="884427"/>
      </dsp:txXfrm>
    </dsp:sp>
    <dsp:sp modelId="{94567767-CEAD-431F-AEE3-DDD1BC52679B}">
      <dsp:nvSpPr>
        <dsp:cNvPr id="0" name=""/>
        <dsp:cNvSpPr/>
      </dsp:nvSpPr>
      <dsp:spPr>
        <a:xfrm>
          <a:off x="0" y="1900209"/>
          <a:ext cx="9637986" cy="98011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Relationships reduce the marketing costs</a:t>
          </a:r>
          <a:r>
            <a:rPr lang="en-US" sz="1800" kern="1200" dirty="0"/>
            <a:t> of both retaining and acquiring new consumers and consequently result in higher profits (Dowling, 2002; Smit et al., 2007).</a:t>
          </a:r>
          <a:endParaRPr lang="es-MX" sz="1800" kern="1200" dirty="0"/>
        </a:p>
      </dsp:txBody>
      <dsp:txXfrm>
        <a:off x="47845" y="1948054"/>
        <a:ext cx="9542296" cy="884427"/>
      </dsp:txXfrm>
    </dsp:sp>
    <dsp:sp modelId="{BD2F0A06-A0C4-4612-BB2F-2DDC783A0CE2}">
      <dsp:nvSpPr>
        <dsp:cNvPr id="0" name=""/>
        <dsp:cNvSpPr/>
      </dsp:nvSpPr>
      <dsp:spPr>
        <a:xfrm>
          <a:off x="0" y="2894389"/>
          <a:ext cx="9637986" cy="98011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Literature has emphasized the ability of brands to serve as a source of identity and support people’s image of themselves, the image they want to project or the image they would like to adopt for themselves (Delgado-</a:t>
          </a:r>
          <a:r>
            <a:rPr lang="en-US" sz="1800" kern="1200" dirty="0" err="1"/>
            <a:t>Ballester</a:t>
          </a:r>
          <a:r>
            <a:rPr lang="en-US" sz="1800" kern="1200" dirty="0"/>
            <a:t> &amp; Fernandez </a:t>
          </a:r>
          <a:r>
            <a:rPr lang="en-US" sz="1800" kern="1200" dirty="0" err="1"/>
            <a:t>Sabiote</a:t>
          </a:r>
          <a:r>
            <a:rPr lang="en-US" sz="1800" kern="1200" dirty="0"/>
            <a:t>, 2015; Lam et al., 2013; </a:t>
          </a:r>
          <a:r>
            <a:rPr lang="en-US" sz="1800" kern="1200" dirty="0" err="1"/>
            <a:t>Proksch</a:t>
          </a:r>
          <a:r>
            <a:rPr lang="en-US" sz="1800" kern="1200" dirty="0"/>
            <a:t> et al., 2013). </a:t>
          </a:r>
          <a:endParaRPr lang="es-MX" sz="1800" kern="1200" dirty="0"/>
        </a:p>
      </dsp:txBody>
      <dsp:txXfrm>
        <a:off x="47845" y="2942234"/>
        <a:ext cx="9542296" cy="884427"/>
      </dsp:txXfrm>
    </dsp:sp>
    <dsp:sp modelId="{478CC352-B4A2-4BDF-8801-1D380B935E15}">
      <dsp:nvSpPr>
        <dsp:cNvPr id="0" name=""/>
        <dsp:cNvSpPr/>
      </dsp:nvSpPr>
      <dsp:spPr>
        <a:xfrm>
          <a:off x="0" y="3888570"/>
          <a:ext cx="9637986" cy="98011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Furthermore, </a:t>
          </a:r>
          <a:r>
            <a:rPr lang="en-US" sz="1800" b="1" kern="1200" dirty="0"/>
            <a:t>many authors have considered the satisfaction of social needs </a:t>
          </a:r>
          <a:r>
            <a:rPr lang="es-CL" sz="1800" b="1" kern="1200" dirty="0" err="1"/>
            <a:t>through</a:t>
          </a:r>
          <a:r>
            <a:rPr lang="es-CL" sz="1800" b="1" kern="1200" dirty="0"/>
            <a:t> </a:t>
          </a:r>
          <a:r>
            <a:rPr lang="es-CL" sz="1800" b="1" kern="1200" dirty="0" err="1"/>
            <a:t>brands</a:t>
          </a:r>
          <a:r>
            <a:rPr lang="en-US" sz="1800" b="1" kern="1200" dirty="0"/>
            <a:t>  </a:t>
          </a:r>
          <a:r>
            <a:rPr lang="en-US" sz="1800" kern="1200" dirty="0"/>
            <a:t>(Fournier, 1998; </a:t>
          </a:r>
          <a:r>
            <a:rPr lang="en-US" sz="1800" kern="1200" dirty="0" err="1"/>
            <a:t>Stokburger</a:t>
          </a:r>
          <a:r>
            <a:rPr lang="en-US" sz="1800" kern="1200" dirty="0"/>
            <a:t>-Sauer, 2010; </a:t>
          </a:r>
          <a:r>
            <a:rPr lang="en-US" sz="1800" kern="1200" dirty="0" err="1"/>
            <a:t>Veloutsou</a:t>
          </a:r>
          <a:r>
            <a:rPr lang="en-US" sz="1800" kern="1200" dirty="0"/>
            <a:t>, 2015).</a:t>
          </a:r>
          <a:endParaRPr lang="es-MX" sz="1800" kern="1200" dirty="0"/>
        </a:p>
      </dsp:txBody>
      <dsp:txXfrm>
        <a:off x="47845" y="3936415"/>
        <a:ext cx="9542296" cy="884427"/>
      </dsp:txXfrm>
    </dsp:sp>
    <dsp:sp modelId="{188FA813-F0A2-40C7-A1A0-DD4C581CB4EB}">
      <dsp:nvSpPr>
        <dsp:cNvPr id="0" name=""/>
        <dsp:cNvSpPr/>
      </dsp:nvSpPr>
      <dsp:spPr>
        <a:xfrm>
          <a:off x="0" y="4882750"/>
          <a:ext cx="9637986" cy="98011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However, </a:t>
          </a:r>
          <a:r>
            <a:rPr lang="en-US" sz="1800" b="1" kern="1200" dirty="0"/>
            <a:t>the ability of brands to directly meet social needs has not been examined in depth. </a:t>
          </a:r>
          <a:endParaRPr lang="es-MX" sz="1800" b="1" kern="1200" dirty="0"/>
        </a:p>
      </dsp:txBody>
      <dsp:txXfrm>
        <a:off x="47845" y="4930595"/>
        <a:ext cx="9542296" cy="884427"/>
      </dsp:txXfrm>
    </dsp:sp>
    <dsp:sp modelId="{AB5870CB-C046-5F46-8579-7C6ED6EF8430}">
      <dsp:nvSpPr>
        <dsp:cNvPr id="0" name=""/>
        <dsp:cNvSpPr/>
      </dsp:nvSpPr>
      <dsp:spPr>
        <a:xfrm>
          <a:off x="0" y="5876930"/>
          <a:ext cx="9637986" cy="98011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L" sz="1800" b="0" i="0" u="none" kern="1200" dirty="0">
              <a:sym typeface="Wingdings" pitchFamily="2" charset="2"/>
            </a:rPr>
            <a:t> </a:t>
          </a:r>
          <a:r>
            <a:rPr lang="es-CL" sz="1800" b="0" i="0" u="none" kern="1200" dirty="0"/>
            <a:t>G.O.: Determine </a:t>
          </a:r>
          <a:r>
            <a:rPr lang="es-CL" sz="1800" b="0" i="0" u="none" kern="1200" dirty="0" err="1"/>
            <a:t>people's</a:t>
          </a:r>
          <a:r>
            <a:rPr lang="es-CL" sz="1800" b="0" i="0" u="none" kern="1200" dirty="0"/>
            <a:t> </a:t>
          </a:r>
          <a:r>
            <a:rPr lang="es-CL" sz="1800" b="0" i="0" u="none" kern="1200" dirty="0" err="1"/>
            <a:t>propensity</a:t>
          </a:r>
          <a:r>
            <a:rPr lang="es-CL" sz="1800" b="0" i="0" u="none" kern="1200" dirty="0"/>
            <a:t> </a:t>
          </a:r>
          <a:r>
            <a:rPr lang="es-CL" sz="1800" b="0" i="0" u="none" kern="1200" dirty="0" err="1"/>
            <a:t>to</a:t>
          </a:r>
          <a:r>
            <a:rPr lang="es-CL" sz="1800" b="0" i="0" u="none" kern="1200" dirty="0"/>
            <a:t> </a:t>
          </a:r>
          <a:r>
            <a:rPr lang="es-CL" sz="1800" b="0" i="0" u="none" kern="1200" dirty="0" err="1"/>
            <a:t>satisfy</a:t>
          </a:r>
          <a:r>
            <a:rPr lang="es-CL" sz="1800" b="0" i="0" u="none" kern="1200" dirty="0"/>
            <a:t> social </a:t>
          </a:r>
          <a:r>
            <a:rPr lang="es-CL" sz="1800" b="0" i="0" u="none" kern="1200" dirty="0" err="1"/>
            <a:t>needs</a:t>
          </a:r>
          <a:r>
            <a:rPr lang="es-CL" sz="1800" b="0" i="0" u="none" kern="1200" dirty="0"/>
            <a:t> </a:t>
          </a:r>
          <a:r>
            <a:rPr lang="es-CL" sz="1800" b="0" i="0" u="none" kern="1200" dirty="0" err="1"/>
            <a:t>through</a:t>
          </a:r>
          <a:r>
            <a:rPr lang="es-CL" sz="1800" b="0" i="0" u="none" kern="1200" dirty="0"/>
            <a:t> </a:t>
          </a:r>
          <a:r>
            <a:rPr lang="es-CL" sz="1800" b="0" i="0" u="none" kern="1200" dirty="0" err="1"/>
            <a:t>brands</a:t>
          </a:r>
          <a:r>
            <a:rPr lang="es-CL" sz="1800" b="0" i="0" u="none" kern="1200" dirty="0"/>
            <a:t>.</a:t>
          </a:r>
          <a:endParaRPr lang="es-MX" sz="1800" b="1" kern="1200" dirty="0"/>
        </a:p>
      </dsp:txBody>
      <dsp:txXfrm>
        <a:off x="47845" y="5924775"/>
        <a:ext cx="9542296" cy="8844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6487E-E81A-CB4E-B8D1-2086A4CA0BDF}">
      <dsp:nvSpPr>
        <dsp:cNvPr id="0" name=""/>
        <dsp:cNvSpPr/>
      </dsp:nvSpPr>
      <dsp:spPr>
        <a:xfrm>
          <a:off x="0" y="37853"/>
          <a:ext cx="6263640" cy="6236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 sz="2600" kern="1200" dirty="0"/>
            <a:t>What justifies this research:</a:t>
          </a:r>
          <a:endParaRPr lang="en-US" sz="2600" kern="1200" dirty="0"/>
        </a:p>
      </dsp:txBody>
      <dsp:txXfrm>
        <a:off x="30442" y="68295"/>
        <a:ext cx="6202756" cy="562726"/>
      </dsp:txXfrm>
    </dsp:sp>
    <dsp:sp modelId="{CDB6B89D-3AFB-D540-AA5C-7BBAECA3D4B8}">
      <dsp:nvSpPr>
        <dsp:cNvPr id="0" name=""/>
        <dsp:cNvSpPr/>
      </dsp:nvSpPr>
      <dsp:spPr>
        <a:xfrm>
          <a:off x="0" y="661463"/>
          <a:ext cx="6263640" cy="215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 sz="2000" b="1" kern="1200" dirty="0">
              <a:highlight>
                <a:srgbClr val="FFFF00"/>
              </a:highlight>
            </a:rPr>
            <a:t>Absence of studies about the propensity to relate to brands.</a:t>
          </a:r>
          <a:endParaRPr lang="en-US" sz="2000" kern="1200" dirty="0">
            <a:highlight>
              <a:srgbClr val="FFFF00"/>
            </a:highlight>
          </a:endParaRPr>
        </a:p>
        <a:p>
          <a:pPr marL="228600" lvl="1" indent="-228600" algn="l" defTabSz="889000">
            <a:lnSpc>
              <a:spcPct val="90000"/>
            </a:lnSpc>
            <a:spcBef>
              <a:spcPct val="0"/>
            </a:spcBef>
            <a:spcAft>
              <a:spcPct val="20000"/>
            </a:spcAft>
            <a:buChar char="•"/>
          </a:pPr>
          <a:r>
            <a:rPr lang="en" sz="2000" kern="1200" dirty="0"/>
            <a:t>The study of brands has been developed primarily on the basis of specific brands, which limits the study of the contribution they make to people.</a:t>
          </a:r>
          <a:endParaRPr lang="en-US" sz="2000" kern="1200" dirty="0"/>
        </a:p>
        <a:p>
          <a:pPr marL="228600" lvl="1" indent="-228600" algn="l" defTabSz="889000">
            <a:lnSpc>
              <a:spcPct val="90000"/>
            </a:lnSpc>
            <a:spcBef>
              <a:spcPct val="0"/>
            </a:spcBef>
            <a:spcAft>
              <a:spcPct val="20000"/>
            </a:spcAft>
            <a:buChar char="•"/>
          </a:pPr>
          <a:r>
            <a:rPr lang="en" sz="2000" kern="1200" dirty="0"/>
            <a:t>Interpretation of the theoretical state of the relationship under study.</a:t>
          </a:r>
          <a:endParaRPr lang="en-US" sz="2000" kern="1200" dirty="0"/>
        </a:p>
      </dsp:txBody>
      <dsp:txXfrm>
        <a:off x="0" y="661463"/>
        <a:ext cx="6263640" cy="2152800"/>
      </dsp:txXfrm>
    </dsp:sp>
    <dsp:sp modelId="{6DEE2A2C-3A08-5444-A178-09CB571E7926}">
      <dsp:nvSpPr>
        <dsp:cNvPr id="0" name=""/>
        <dsp:cNvSpPr/>
      </dsp:nvSpPr>
      <dsp:spPr>
        <a:xfrm>
          <a:off x="0" y="2814263"/>
          <a:ext cx="6263640" cy="62361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 sz="2600" kern="1200" dirty="0"/>
            <a:t>Potential Research Routes</a:t>
          </a:r>
          <a:endParaRPr lang="en-US" sz="2600" kern="1200" dirty="0"/>
        </a:p>
      </dsp:txBody>
      <dsp:txXfrm>
        <a:off x="30442" y="2844705"/>
        <a:ext cx="6202756" cy="562726"/>
      </dsp:txXfrm>
    </dsp:sp>
    <dsp:sp modelId="{47C65638-D41E-D340-B73A-9F3887A39E2F}">
      <dsp:nvSpPr>
        <dsp:cNvPr id="0" name=""/>
        <dsp:cNvSpPr/>
      </dsp:nvSpPr>
      <dsp:spPr>
        <a:xfrm>
          <a:off x="0" y="3437874"/>
          <a:ext cx="6263640" cy="1937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 sz="2000" kern="1200"/>
            <a:t>If people relate to brands, do they satisfy relational needs?</a:t>
          </a:r>
          <a:endParaRPr lang="en-US" sz="2000" kern="1200"/>
        </a:p>
        <a:p>
          <a:pPr marL="228600" lvl="1" indent="-228600" algn="l" defTabSz="889000">
            <a:lnSpc>
              <a:spcPct val="90000"/>
            </a:lnSpc>
            <a:spcBef>
              <a:spcPct val="0"/>
            </a:spcBef>
            <a:spcAft>
              <a:spcPct val="20000"/>
            </a:spcAft>
            <a:buChar char="•"/>
          </a:pPr>
          <a:r>
            <a:rPr lang="en" sz="2000" kern="1200"/>
            <a:t>Impact of the relationship on consumer welfare</a:t>
          </a:r>
          <a:endParaRPr lang="en-US" sz="2000" kern="1200"/>
        </a:p>
        <a:p>
          <a:pPr marL="228600" lvl="1" indent="-228600" algn="l" defTabSz="889000">
            <a:lnSpc>
              <a:spcPct val="90000"/>
            </a:lnSpc>
            <a:spcBef>
              <a:spcPct val="0"/>
            </a:spcBef>
            <a:spcAft>
              <a:spcPct val="20000"/>
            </a:spcAft>
            <a:buChar char="•"/>
          </a:pPr>
          <a:r>
            <a:rPr lang="en" sz="2000" kern="1200"/>
            <a:t>Relative importance of the relationship with the brand (compared to other relationships)</a:t>
          </a:r>
          <a:endParaRPr lang="en-US" sz="2000" kern="1200"/>
        </a:p>
        <a:p>
          <a:pPr marL="228600" lvl="1" indent="-228600" algn="l" defTabSz="889000">
            <a:lnSpc>
              <a:spcPct val="90000"/>
            </a:lnSpc>
            <a:spcBef>
              <a:spcPct val="0"/>
            </a:spcBef>
            <a:spcAft>
              <a:spcPct val="20000"/>
            </a:spcAft>
            <a:buChar char="•"/>
          </a:pPr>
          <a:r>
            <a:rPr lang="en" sz="2000" kern="1200"/>
            <a:t>Impact of brand behavior on consumers.</a:t>
          </a:r>
          <a:endParaRPr lang="en-US" sz="2000" kern="1200"/>
        </a:p>
      </dsp:txBody>
      <dsp:txXfrm>
        <a:off x="0" y="3437874"/>
        <a:ext cx="6263640" cy="19375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6F7BC-242D-7F47-8C46-C0685C45A2EA}">
      <dsp:nvSpPr>
        <dsp:cNvPr id="0" name=""/>
        <dsp:cNvSpPr/>
      </dsp:nvSpPr>
      <dsp:spPr>
        <a:xfrm>
          <a:off x="0" y="62592"/>
          <a:ext cx="6263640" cy="5996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 sz="2500" b="1" i="0" u="none" kern="1200">
              <a:latin typeface="+mj-lt"/>
              <a:cs typeface="Times New Roman" panose="02020603050405020304" pitchFamily="18" charset="0"/>
            </a:rPr>
            <a:t>Belonging</a:t>
          </a:r>
          <a:endParaRPr lang="es-MX" sz="2500" b="1" kern="1200">
            <a:latin typeface="+mj-lt"/>
            <a:cs typeface="Times New Roman" panose="02020603050405020304" pitchFamily="18" charset="0"/>
          </a:endParaRPr>
        </a:p>
      </dsp:txBody>
      <dsp:txXfrm>
        <a:off x="29271" y="91863"/>
        <a:ext cx="6205098" cy="541083"/>
      </dsp:txXfrm>
    </dsp:sp>
    <dsp:sp modelId="{814DB286-A97B-7944-9197-1D69C2DFBB8D}">
      <dsp:nvSpPr>
        <dsp:cNvPr id="0" name=""/>
        <dsp:cNvSpPr/>
      </dsp:nvSpPr>
      <dsp:spPr>
        <a:xfrm>
          <a:off x="0" y="662217"/>
          <a:ext cx="626364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 sz="2000" b="0" i="0" u="none" kern="1200">
              <a:latin typeface="+mj-lt"/>
              <a:cs typeface="Times New Roman" panose="02020603050405020304" pitchFamily="18" charset="0"/>
            </a:rPr>
            <a:t>Need for strong and stable relationships</a:t>
          </a:r>
          <a:endParaRPr lang="es-MX" sz="2000" b="0" kern="1200">
            <a:latin typeface="+mj-lt"/>
            <a:cs typeface="Times New Roman" panose="02020603050405020304" pitchFamily="18" charset="0"/>
          </a:endParaRPr>
        </a:p>
      </dsp:txBody>
      <dsp:txXfrm>
        <a:off x="0" y="662217"/>
        <a:ext cx="6263640" cy="414000"/>
      </dsp:txXfrm>
    </dsp:sp>
    <dsp:sp modelId="{D6BF3C94-34BE-6D4E-8ADB-8FD765450636}">
      <dsp:nvSpPr>
        <dsp:cNvPr id="0" name=""/>
        <dsp:cNvSpPr/>
      </dsp:nvSpPr>
      <dsp:spPr>
        <a:xfrm>
          <a:off x="0" y="1076217"/>
          <a:ext cx="6263640" cy="599625"/>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 sz="2500" b="1" kern="1200">
              <a:latin typeface="+mj-lt"/>
              <a:cs typeface="Times New Roman" panose="02020603050405020304" pitchFamily="18" charset="0"/>
            </a:rPr>
            <a:t>Understanding</a:t>
          </a:r>
        </a:p>
      </dsp:txBody>
      <dsp:txXfrm>
        <a:off x="29271" y="1105488"/>
        <a:ext cx="6205098" cy="541083"/>
      </dsp:txXfrm>
    </dsp:sp>
    <dsp:sp modelId="{ABA8DC6F-E01F-F946-9B10-1154BAF80181}">
      <dsp:nvSpPr>
        <dsp:cNvPr id="0" name=""/>
        <dsp:cNvSpPr/>
      </dsp:nvSpPr>
      <dsp:spPr>
        <a:xfrm>
          <a:off x="0" y="1675842"/>
          <a:ext cx="626364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 sz="2000" kern="1200">
              <a:latin typeface="+mj-lt"/>
              <a:cs typeface="Times New Roman" panose="02020603050405020304" pitchFamily="18" charset="0"/>
            </a:rPr>
            <a:t>Need for shared meanings and prediction</a:t>
          </a:r>
        </a:p>
      </dsp:txBody>
      <dsp:txXfrm>
        <a:off x="0" y="1675842"/>
        <a:ext cx="6263640" cy="414000"/>
      </dsp:txXfrm>
    </dsp:sp>
    <dsp:sp modelId="{DD627099-E338-E946-9C5E-ED9828B2322B}">
      <dsp:nvSpPr>
        <dsp:cNvPr id="0" name=""/>
        <dsp:cNvSpPr/>
      </dsp:nvSpPr>
      <dsp:spPr>
        <a:xfrm>
          <a:off x="0" y="2089842"/>
          <a:ext cx="6263640" cy="599625"/>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 sz="2500" b="1" i="0" u="none" kern="1200">
              <a:latin typeface="+mj-lt"/>
              <a:cs typeface="Times New Roman" panose="02020603050405020304" pitchFamily="18" charset="0"/>
            </a:rPr>
            <a:t>Controlling</a:t>
          </a:r>
          <a:endParaRPr lang="es-MX" sz="2500" b="1" kern="1200">
            <a:latin typeface="+mj-lt"/>
            <a:cs typeface="Times New Roman" panose="02020603050405020304" pitchFamily="18" charset="0"/>
          </a:endParaRPr>
        </a:p>
      </dsp:txBody>
      <dsp:txXfrm>
        <a:off x="29271" y="2119113"/>
        <a:ext cx="6205098" cy="541083"/>
      </dsp:txXfrm>
    </dsp:sp>
    <dsp:sp modelId="{B4D8D687-4F0B-F24B-B76B-33A16709FE14}">
      <dsp:nvSpPr>
        <dsp:cNvPr id="0" name=""/>
        <dsp:cNvSpPr/>
      </dsp:nvSpPr>
      <dsp:spPr>
        <a:xfrm>
          <a:off x="0" y="2689467"/>
          <a:ext cx="6263640" cy="633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 sz="2000" b="0" i="0" u="none" kern="1200">
              <a:latin typeface="+mj-lt"/>
              <a:cs typeface="Times New Roman" panose="02020603050405020304" pitchFamily="18" charset="0"/>
            </a:rPr>
            <a:t>Need to perceive consistency between behavior and consequence</a:t>
          </a:r>
          <a:endParaRPr lang="es-MX" sz="2000" kern="1200">
            <a:latin typeface="+mj-lt"/>
            <a:cs typeface="Times New Roman" panose="02020603050405020304" pitchFamily="18" charset="0"/>
          </a:endParaRPr>
        </a:p>
      </dsp:txBody>
      <dsp:txXfrm>
        <a:off x="0" y="2689467"/>
        <a:ext cx="6263640" cy="633937"/>
      </dsp:txXfrm>
    </dsp:sp>
    <dsp:sp modelId="{B4AA7E2D-7AD9-9B4D-801B-7FA8E6779F0C}">
      <dsp:nvSpPr>
        <dsp:cNvPr id="0" name=""/>
        <dsp:cNvSpPr/>
      </dsp:nvSpPr>
      <dsp:spPr>
        <a:xfrm>
          <a:off x="0" y="3323405"/>
          <a:ext cx="6263640" cy="599625"/>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 sz="2500" b="1" i="0" u="none" kern="1200">
              <a:latin typeface="+mj-lt"/>
              <a:cs typeface="Times New Roman" panose="02020603050405020304" pitchFamily="18" charset="0"/>
            </a:rPr>
            <a:t>Self-enhancement</a:t>
          </a:r>
          <a:endParaRPr lang="es-CL" sz="2500" b="1" i="0" u="none" kern="1200">
            <a:latin typeface="+mj-lt"/>
            <a:cs typeface="Times New Roman" panose="02020603050405020304" pitchFamily="18" charset="0"/>
          </a:endParaRPr>
        </a:p>
      </dsp:txBody>
      <dsp:txXfrm>
        <a:off x="29271" y="3352676"/>
        <a:ext cx="6205098" cy="541083"/>
      </dsp:txXfrm>
    </dsp:sp>
    <dsp:sp modelId="{3B884A8F-9316-4F42-9858-1904CAD7303C}">
      <dsp:nvSpPr>
        <dsp:cNvPr id="0" name=""/>
        <dsp:cNvSpPr/>
      </dsp:nvSpPr>
      <dsp:spPr>
        <a:xfrm>
          <a:off x="0" y="3923030"/>
          <a:ext cx="626364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 sz="2000" b="0" i="0" u="none" kern="1200">
              <a:latin typeface="+mj-lt"/>
              <a:cs typeface="Times New Roman" panose="02020603050405020304" pitchFamily="18" charset="0"/>
            </a:rPr>
            <a:t>Need to see oneself as worthy and improvable</a:t>
          </a:r>
        </a:p>
      </dsp:txBody>
      <dsp:txXfrm>
        <a:off x="0" y="3923030"/>
        <a:ext cx="6263640" cy="414000"/>
      </dsp:txXfrm>
    </dsp:sp>
    <dsp:sp modelId="{EAF6FFC7-C219-2F4B-9221-0A8D47BCFB9E}">
      <dsp:nvSpPr>
        <dsp:cNvPr id="0" name=""/>
        <dsp:cNvSpPr/>
      </dsp:nvSpPr>
      <dsp:spPr>
        <a:xfrm>
          <a:off x="0" y="4337030"/>
          <a:ext cx="6263640" cy="59962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 sz="2500" b="1" i="0" u="none" kern="1200">
              <a:latin typeface="+mj-lt"/>
              <a:cs typeface="Times New Roman" panose="02020603050405020304" pitchFamily="18" charset="0"/>
            </a:rPr>
            <a:t>Trusting</a:t>
          </a:r>
          <a:endParaRPr lang="es-CL" sz="2500" b="1" i="0" u="none" kern="1200">
            <a:latin typeface="+mj-lt"/>
            <a:cs typeface="Times New Roman" panose="02020603050405020304" pitchFamily="18" charset="0"/>
          </a:endParaRPr>
        </a:p>
      </dsp:txBody>
      <dsp:txXfrm>
        <a:off x="29271" y="4366301"/>
        <a:ext cx="6205098" cy="541083"/>
      </dsp:txXfrm>
    </dsp:sp>
    <dsp:sp modelId="{71A262FD-98CF-F749-A3C0-AF56EEB05B5E}">
      <dsp:nvSpPr>
        <dsp:cNvPr id="0" name=""/>
        <dsp:cNvSpPr/>
      </dsp:nvSpPr>
      <dsp:spPr>
        <a:xfrm>
          <a:off x="0" y="4936655"/>
          <a:ext cx="626364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 sz="2000" b="0" i="0" u="none" kern="1200">
              <a:latin typeface="+mj-lt"/>
              <a:cs typeface="Times New Roman" panose="02020603050405020304" pitchFamily="18" charset="0"/>
            </a:rPr>
            <a:t>Need to see others as fundamentally good</a:t>
          </a:r>
        </a:p>
      </dsp:txBody>
      <dsp:txXfrm>
        <a:off x="0" y="4936655"/>
        <a:ext cx="6263640" cy="414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108C6-106A-4F52-BDF5-907F6762C01B}">
      <dsp:nvSpPr>
        <dsp:cNvPr id="0" name=""/>
        <dsp:cNvSpPr/>
      </dsp:nvSpPr>
      <dsp:spPr>
        <a:xfrm>
          <a:off x="0" y="1806"/>
          <a:ext cx="10515600" cy="9155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465BDF-DAE2-41CD-9051-A7FF5C5A8446}">
      <dsp:nvSpPr>
        <dsp:cNvPr id="0" name=""/>
        <dsp:cNvSpPr/>
      </dsp:nvSpPr>
      <dsp:spPr>
        <a:xfrm>
          <a:off x="276958" y="207808"/>
          <a:ext cx="503560" cy="5035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EB4E45-FDD4-444B-A73B-F5D73D737DBC}">
      <dsp:nvSpPr>
        <dsp:cNvPr id="0" name=""/>
        <dsp:cNvSpPr/>
      </dsp:nvSpPr>
      <dsp:spPr>
        <a:xfrm>
          <a:off x="1057476" y="1806"/>
          <a:ext cx="945812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755650">
            <a:lnSpc>
              <a:spcPct val="90000"/>
            </a:lnSpc>
            <a:spcBef>
              <a:spcPct val="0"/>
            </a:spcBef>
            <a:spcAft>
              <a:spcPct val="35000"/>
            </a:spcAft>
            <a:buNone/>
          </a:pPr>
          <a:r>
            <a:rPr lang="en" sz="1700" kern="1200"/>
            <a:t>The consumer-brand link does not operate alone, rather, it interacts and in some way ‘competes’ with other relationships in people's daily lives. </a:t>
          </a:r>
        </a:p>
      </dsp:txBody>
      <dsp:txXfrm>
        <a:off x="1057476" y="1806"/>
        <a:ext cx="9458123" cy="915564"/>
      </dsp:txXfrm>
    </dsp:sp>
    <dsp:sp modelId="{3AEDC4FC-6954-4E81-9B88-36FD5673B380}">
      <dsp:nvSpPr>
        <dsp:cNvPr id="0" name=""/>
        <dsp:cNvSpPr/>
      </dsp:nvSpPr>
      <dsp:spPr>
        <a:xfrm>
          <a:off x="0" y="1146262"/>
          <a:ext cx="10515600" cy="9155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7BBE74-8255-4B13-B072-18E9387F26B9}">
      <dsp:nvSpPr>
        <dsp:cNvPr id="0" name=""/>
        <dsp:cNvSpPr/>
      </dsp:nvSpPr>
      <dsp:spPr>
        <a:xfrm>
          <a:off x="276958" y="1352264"/>
          <a:ext cx="503560" cy="5035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391BE7-7621-4C5E-A009-D802EF6E163A}">
      <dsp:nvSpPr>
        <dsp:cNvPr id="0" name=""/>
        <dsp:cNvSpPr/>
      </dsp:nvSpPr>
      <dsp:spPr>
        <a:xfrm>
          <a:off x="1057476" y="1146262"/>
          <a:ext cx="945812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755650">
            <a:lnSpc>
              <a:spcPct val="90000"/>
            </a:lnSpc>
            <a:spcBef>
              <a:spcPct val="0"/>
            </a:spcBef>
            <a:spcAft>
              <a:spcPct val="35000"/>
            </a:spcAft>
            <a:buNone/>
          </a:pPr>
          <a:r>
            <a:rPr lang="en" sz="1700" kern="1200"/>
            <a:t>The effect of the person-brand relationship on the SWL is weaker than that of the person-person relationship, BUT when ‘competing together’ it is still significant.</a:t>
          </a:r>
          <a:endParaRPr lang="es-CL" sz="1700" kern="1200"/>
        </a:p>
      </dsp:txBody>
      <dsp:txXfrm>
        <a:off x="1057476" y="1146262"/>
        <a:ext cx="9458123" cy="915564"/>
      </dsp:txXfrm>
    </dsp:sp>
    <dsp:sp modelId="{A1541FCF-ED48-4E91-9C7F-5968A66E0109}">
      <dsp:nvSpPr>
        <dsp:cNvPr id="0" name=""/>
        <dsp:cNvSpPr/>
      </dsp:nvSpPr>
      <dsp:spPr>
        <a:xfrm>
          <a:off x="0" y="2290717"/>
          <a:ext cx="10515600" cy="9155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58BB08-0BB1-4CF0-8FFE-AE23C898CAD1}">
      <dsp:nvSpPr>
        <dsp:cNvPr id="0" name=""/>
        <dsp:cNvSpPr/>
      </dsp:nvSpPr>
      <dsp:spPr>
        <a:xfrm>
          <a:off x="276958" y="2496719"/>
          <a:ext cx="503560" cy="5035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7B6E99-4A87-49C3-87FF-86CEC0A3BBD9}">
      <dsp:nvSpPr>
        <dsp:cNvPr id="0" name=""/>
        <dsp:cNvSpPr/>
      </dsp:nvSpPr>
      <dsp:spPr>
        <a:xfrm>
          <a:off x="1057476" y="2290717"/>
          <a:ext cx="945812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755650">
            <a:lnSpc>
              <a:spcPct val="90000"/>
            </a:lnSpc>
            <a:spcBef>
              <a:spcPct val="0"/>
            </a:spcBef>
            <a:spcAft>
              <a:spcPct val="35000"/>
            </a:spcAft>
            <a:buNone/>
          </a:pPr>
          <a:r>
            <a:rPr lang="en" sz="1700" kern="1200"/>
            <a:t>The consumer-brand relationship is strengthened when consumers have a greater propensity to interact ‘in general’.</a:t>
          </a:r>
          <a:endParaRPr lang="es-CL" sz="1700" kern="1200"/>
        </a:p>
      </dsp:txBody>
      <dsp:txXfrm>
        <a:off x="1057476" y="2290717"/>
        <a:ext cx="9458123" cy="915564"/>
      </dsp:txXfrm>
    </dsp:sp>
    <dsp:sp modelId="{EE9B3774-34C5-47BB-9818-F068909D3105}">
      <dsp:nvSpPr>
        <dsp:cNvPr id="0" name=""/>
        <dsp:cNvSpPr/>
      </dsp:nvSpPr>
      <dsp:spPr>
        <a:xfrm>
          <a:off x="0" y="3435173"/>
          <a:ext cx="10515600" cy="9155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68A0A8-5279-449E-8A5E-31E39DD8C24E}">
      <dsp:nvSpPr>
        <dsp:cNvPr id="0" name=""/>
        <dsp:cNvSpPr/>
      </dsp:nvSpPr>
      <dsp:spPr>
        <a:xfrm>
          <a:off x="276958" y="3641175"/>
          <a:ext cx="503560" cy="5035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19959A-D22A-4AEE-97AE-61776F5D0CED}">
      <dsp:nvSpPr>
        <dsp:cNvPr id="0" name=""/>
        <dsp:cNvSpPr/>
      </dsp:nvSpPr>
      <dsp:spPr>
        <a:xfrm>
          <a:off x="1057476" y="3435173"/>
          <a:ext cx="945812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755650">
            <a:lnSpc>
              <a:spcPct val="90000"/>
            </a:lnSpc>
            <a:spcBef>
              <a:spcPct val="0"/>
            </a:spcBef>
            <a:spcAft>
              <a:spcPct val="35000"/>
            </a:spcAft>
            <a:buNone/>
          </a:pPr>
          <a:r>
            <a:rPr lang="en" sz="1700" kern="1200"/>
            <a:t>Exploitation of this link makes it possible to enhance the value proposition offered to the consumer, having an effect on satisfaction with life, creating an opportunity that leads to greater psychological well-being.</a:t>
          </a:r>
          <a:endParaRPr lang="es-CL" sz="1700" kern="1200"/>
        </a:p>
      </dsp:txBody>
      <dsp:txXfrm>
        <a:off x="1057476" y="3435173"/>
        <a:ext cx="9458123" cy="91556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6A37A6-4EC0-8746-97F5-E44790732FEA}" type="datetimeFigureOut">
              <a:rPr lang="es-CL" smtClean="0"/>
              <a:t>13-10-22</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D327EB-AACC-0447-A84C-8692AEA64DCF}" type="slidenum">
              <a:rPr lang="es-CL" smtClean="0"/>
              <a:t>‹Nº›</a:t>
            </a:fld>
            <a:endParaRPr lang="es-CL"/>
          </a:p>
        </p:txBody>
      </p:sp>
    </p:spTree>
    <p:extLst>
      <p:ext uri="{BB962C8B-B14F-4D97-AF65-F5344CB8AC3E}">
        <p14:creationId xmlns:p14="http://schemas.microsoft.com/office/powerpoint/2010/main" val="1045199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b="1" dirty="0"/>
              <a:t>Vamos a saltarnos las DEFINICIONES de marca y vamos a ir directo a la relación Consumidor-Marca.</a:t>
            </a:r>
          </a:p>
          <a:p>
            <a:endParaRPr lang="es-CL" dirty="0"/>
          </a:p>
          <a:p>
            <a:r>
              <a:rPr lang="es-CL" dirty="0"/>
              <a:t>ESTA PELÍCULA TRATA DE UNA PERSONA QUE QUEDA VARADA EN UNA ISLA DESIERTA....</a:t>
            </a:r>
          </a:p>
          <a:p>
            <a:endParaRPr lang="es-CL" dirty="0"/>
          </a:p>
          <a:p>
            <a:r>
              <a:rPr lang="es-CL" dirty="0"/>
              <a:t>EL PROTAGONISTA DESARROLLA UNA RELACIÓN CON Wilson QUE ES LA PELOTA QUE APARECE A LA IZQUIERDA (por su marca).</a:t>
            </a:r>
          </a:p>
          <a:p>
            <a:endParaRPr lang="es-CL" dirty="0"/>
          </a:p>
          <a:p>
            <a:r>
              <a:rPr lang="es-CL" dirty="0"/>
              <a:t>ESTAS IMÁGENES CORRESPONDEN A UNA ESCENA EN QUE EL PROTAGONISTA LE CUENTA A..</a:t>
            </a:r>
          </a:p>
          <a:p>
            <a:endParaRPr lang="es-CL" dirty="0"/>
          </a:p>
          <a:p>
            <a:r>
              <a:rPr lang="es-CL" dirty="0"/>
              <a:t>- Wilson que ya no aguanta el dolor que tiene en una muela...</a:t>
            </a:r>
          </a:p>
          <a:p>
            <a:endParaRPr lang="es-CL" dirty="0"/>
          </a:p>
          <a:p>
            <a:r>
              <a:rPr lang="es-CL" dirty="0"/>
              <a:t>2º &gt; Chuck </a:t>
            </a:r>
            <a:r>
              <a:rPr lang="es-CL" b="1" dirty="0"/>
              <a:t>comparte</a:t>
            </a:r>
            <a:r>
              <a:rPr lang="es-CL" dirty="0"/>
              <a:t> sus problema y </a:t>
            </a:r>
            <a:r>
              <a:rPr lang="es-CL" b="1" dirty="0"/>
              <a:t>bromea con Wilson</a:t>
            </a:r>
          </a:p>
          <a:p>
            <a:r>
              <a:rPr lang="es-CL" dirty="0"/>
              <a:t>3º &gt; Esta broma es un </a:t>
            </a:r>
            <a:r>
              <a:rPr lang="es-CL" b="1" dirty="0"/>
              <a:t>juego intercambiable </a:t>
            </a:r>
            <a:r>
              <a:rPr lang="es-CL" dirty="0"/>
              <a:t>entre marcas y personas</a:t>
            </a:r>
          </a:p>
          <a:p>
            <a:endParaRPr lang="es-ES" dirty="0"/>
          </a:p>
          <a:p>
            <a:r>
              <a:rPr lang="es-ES" b="1" dirty="0"/>
              <a:t>Por lo tanto, lo que buscamos investigar aquí es la PROPENSIÓN  de las personas a relacionarse con marcas…</a:t>
            </a:r>
          </a:p>
          <a:p>
            <a:endParaRPr lang="es-ES" b="1" dirty="0"/>
          </a:p>
          <a:p>
            <a:r>
              <a:rPr lang="es-ES" dirty="0"/>
              <a:t>Esta tesis reconoce una diferencia en el cómo las personas se relacionan con marcas</a:t>
            </a:r>
          </a:p>
          <a:p>
            <a:endParaRPr lang="es-ES" dirty="0"/>
          </a:p>
          <a:p>
            <a:r>
              <a:rPr lang="es-ES" dirty="0"/>
              <a:t>El foco de la investigación ha sido predominantemente el estudio y evaluación de marcas específicas.</a:t>
            </a:r>
          </a:p>
          <a:p>
            <a:endParaRPr lang="es-ES" dirty="0"/>
          </a:p>
          <a:p>
            <a:endParaRPr lang="es-ES" b="1" dirty="0"/>
          </a:p>
        </p:txBody>
      </p:sp>
      <p:sp>
        <p:nvSpPr>
          <p:cNvPr id="4" name="Marcador de número de diapositiva 3"/>
          <p:cNvSpPr>
            <a:spLocks noGrp="1"/>
          </p:cNvSpPr>
          <p:nvPr>
            <p:ph type="sldNum" sz="quarter" idx="5"/>
          </p:nvPr>
        </p:nvSpPr>
        <p:spPr/>
        <p:txBody>
          <a:bodyPr/>
          <a:lstStyle/>
          <a:p>
            <a:fld id="{CC10754D-65DC-964D-93E1-6924B56BCCBA}" type="slidenum">
              <a:rPr lang="es-CL" smtClean="0"/>
              <a:pPr/>
              <a:t>1</a:t>
            </a:fld>
            <a:endParaRPr lang="es-CL"/>
          </a:p>
        </p:txBody>
      </p:sp>
    </p:spTree>
    <p:extLst>
      <p:ext uri="{BB962C8B-B14F-4D97-AF65-F5344CB8AC3E}">
        <p14:creationId xmlns:p14="http://schemas.microsoft.com/office/powerpoint/2010/main" val="3450283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b="1" dirty="0"/>
              <a:t>Vamos a saltarnos las DEFINICIONES de marca y vamos a ir directo a la relación Consumidor-Marca.</a:t>
            </a:r>
          </a:p>
          <a:p>
            <a:endParaRPr lang="es-CL" dirty="0"/>
          </a:p>
          <a:p>
            <a:r>
              <a:rPr lang="es-CL" dirty="0"/>
              <a:t>ESTA PELÍCULA TRATA DE UNA PERSONA QUE QUEDA VARADA EN UNA ISLA DESIERTA....</a:t>
            </a:r>
          </a:p>
          <a:p>
            <a:endParaRPr lang="es-CL" dirty="0"/>
          </a:p>
          <a:p>
            <a:r>
              <a:rPr lang="es-CL" dirty="0"/>
              <a:t>EL PROTAGONISTA DESARROLLA UNA RELACIÓN CON Wilson QUE ES LA PELOTA QUE APARECE A LA IZQUIERDA (por su marca).</a:t>
            </a:r>
          </a:p>
          <a:p>
            <a:endParaRPr lang="es-CL" dirty="0"/>
          </a:p>
          <a:p>
            <a:r>
              <a:rPr lang="es-CL" dirty="0"/>
              <a:t>ESTAS IMÁGENES CORRESPONDEN A UNA ESCENA EN QUE EL PROTAGONISTA LE CUENTA A..</a:t>
            </a:r>
          </a:p>
          <a:p>
            <a:endParaRPr lang="es-CL" dirty="0"/>
          </a:p>
          <a:p>
            <a:r>
              <a:rPr lang="es-CL" dirty="0"/>
              <a:t>- Wilson que ya no aguanta el dolor que tiene en una muela...</a:t>
            </a:r>
          </a:p>
          <a:p>
            <a:endParaRPr lang="es-CL" dirty="0"/>
          </a:p>
          <a:p>
            <a:r>
              <a:rPr lang="es-CL" dirty="0"/>
              <a:t>2º &gt; Chuck </a:t>
            </a:r>
            <a:r>
              <a:rPr lang="es-CL" b="1" dirty="0"/>
              <a:t>comparte</a:t>
            </a:r>
            <a:r>
              <a:rPr lang="es-CL" dirty="0"/>
              <a:t> sus problema y </a:t>
            </a:r>
            <a:r>
              <a:rPr lang="es-CL" b="1" dirty="0"/>
              <a:t>bromea con Wilson</a:t>
            </a:r>
          </a:p>
          <a:p>
            <a:r>
              <a:rPr lang="es-CL" dirty="0"/>
              <a:t>3º &gt; Esta broma es un </a:t>
            </a:r>
            <a:r>
              <a:rPr lang="es-CL" b="1" dirty="0"/>
              <a:t>juego intercambiable </a:t>
            </a:r>
            <a:r>
              <a:rPr lang="es-CL" dirty="0"/>
              <a:t>entre marcas y personas</a:t>
            </a:r>
          </a:p>
          <a:p>
            <a:endParaRPr lang="es-ES" dirty="0"/>
          </a:p>
          <a:p>
            <a:r>
              <a:rPr lang="es-ES" b="1" dirty="0"/>
              <a:t>Por lo tanto, lo que buscamos investigar aquí es la PROPENSIÓN  de las personas a relacionarse con marcas…</a:t>
            </a:r>
          </a:p>
          <a:p>
            <a:endParaRPr lang="es-ES" b="1" dirty="0"/>
          </a:p>
          <a:p>
            <a:r>
              <a:rPr lang="es-ES" dirty="0"/>
              <a:t>Esta tesis reconoce una diferencia en el cómo las personas se relacionan con marcas</a:t>
            </a:r>
          </a:p>
          <a:p>
            <a:endParaRPr lang="es-ES" dirty="0"/>
          </a:p>
          <a:p>
            <a:r>
              <a:rPr lang="es-ES" dirty="0"/>
              <a:t>El foco de la investigación ha sido predominantemente el estudio y evaluación de marcas específicas.</a:t>
            </a:r>
          </a:p>
          <a:p>
            <a:endParaRPr lang="es-ES" dirty="0"/>
          </a:p>
          <a:p>
            <a:endParaRPr lang="es-ES" b="1" dirty="0"/>
          </a:p>
        </p:txBody>
      </p:sp>
      <p:sp>
        <p:nvSpPr>
          <p:cNvPr id="4" name="Marcador de número de diapositiva 3"/>
          <p:cNvSpPr>
            <a:spLocks noGrp="1"/>
          </p:cNvSpPr>
          <p:nvPr>
            <p:ph type="sldNum" sz="quarter" idx="5"/>
          </p:nvPr>
        </p:nvSpPr>
        <p:spPr/>
        <p:txBody>
          <a:bodyPr/>
          <a:lstStyle/>
          <a:p>
            <a:fld id="{CC10754D-65DC-964D-93E1-6924B56BCCBA}" type="slidenum">
              <a:rPr lang="es-CL" smtClean="0"/>
              <a:pPr/>
              <a:t>2</a:t>
            </a:fld>
            <a:endParaRPr lang="es-CL"/>
          </a:p>
        </p:txBody>
      </p:sp>
    </p:spTree>
    <p:extLst>
      <p:ext uri="{BB962C8B-B14F-4D97-AF65-F5344CB8AC3E}">
        <p14:creationId xmlns:p14="http://schemas.microsoft.com/office/powerpoint/2010/main" val="4234889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 dirty="0"/>
              <a:t>Research route type research agenda.</a:t>
            </a:r>
          </a:p>
        </p:txBody>
      </p:sp>
      <p:sp>
        <p:nvSpPr>
          <p:cNvPr id="4" name="Marcador de número de diapositiva 3"/>
          <p:cNvSpPr>
            <a:spLocks noGrp="1"/>
          </p:cNvSpPr>
          <p:nvPr>
            <p:ph type="sldNum" sz="quarter" idx="5"/>
          </p:nvPr>
        </p:nvSpPr>
        <p:spPr/>
        <p:txBody>
          <a:bodyPr/>
          <a:lstStyle/>
          <a:p>
            <a:fld id="{CC10754D-65DC-964D-93E1-6924B56BCCBA}" type="slidenum">
              <a:rPr lang="es-CL" smtClean="0"/>
              <a:pPr/>
              <a:t>4</a:t>
            </a:fld>
            <a:endParaRPr lang="es-CL"/>
          </a:p>
        </p:txBody>
      </p:sp>
    </p:spTree>
    <p:extLst>
      <p:ext uri="{BB962C8B-B14F-4D97-AF65-F5344CB8AC3E}">
        <p14:creationId xmlns:p14="http://schemas.microsoft.com/office/powerpoint/2010/main" val="3562065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a:t>In the case of brands vs. people, brands continue to be significant in their impact on Life Satisfaction. Modeling in Process tells us that they are enhanced.</a:t>
            </a:r>
          </a:p>
          <a:p>
            <a:endParaRPr lang="es-CL" dirty="0"/>
          </a:p>
          <a:p>
            <a:r>
              <a:rPr lang="en" dirty="0"/>
              <a:t>In the case of brands vs. pets, pets are not significant in their impact on Life Satisfaction. Modeling in Process tells us that they are enhanced.</a:t>
            </a:r>
          </a:p>
          <a:p>
            <a:pPr marL="0" marR="0" lvl="0" indent="0" algn="l" defTabSz="914400" rtl="0" eaLnBrk="1" fontAlgn="auto" latinLnBrk="0" hangingPunct="1">
              <a:lnSpc>
                <a:spcPct val="100000"/>
              </a:lnSpc>
              <a:spcBef>
                <a:spcPts val="0"/>
              </a:spcBef>
              <a:spcAft>
                <a:spcPts val="0"/>
              </a:spcAft>
              <a:buClrTx/>
              <a:buSzTx/>
              <a:buFontTx/>
              <a:buNone/>
              <a:tabLst/>
              <a:defRPr/>
            </a:pPr>
            <a:r>
              <a:rPr lang="en" dirty="0"/>
              <a:t>In the case of brands vs. religion, religion is not significant in its impact on Life Satisfaction. Modeling in Process tells us that they are enhanced.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L" dirty="0"/>
          </a:p>
          <a:p>
            <a:pPr marL="0" marR="0" lvl="0" indent="0" algn="l" defTabSz="914400" rtl="0" eaLnBrk="1" fontAlgn="auto" latinLnBrk="0" hangingPunct="1">
              <a:lnSpc>
                <a:spcPct val="100000"/>
              </a:lnSpc>
              <a:spcBef>
                <a:spcPts val="0"/>
              </a:spcBef>
              <a:spcAft>
                <a:spcPts val="0"/>
              </a:spcAft>
              <a:buClrTx/>
              <a:buSzTx/>
              <a:buFontTx/>
              <a:buNone/>
              <a:tabLst/>
              <a:defRPr/>
            </a:pPr>
            <a:r>
              <a:rPr lang="en" dirty="0"/>
              <a:t>In the case of brands vs. things, things are not significant in their impact on Life Satisfaction. Modeling in Process relationship NOT significant.</a:t>
            </a:r>
          </a:p>
          <a:p>
            <a:pPr marL="0" marR="0" lvl="0" indent="0" algn="l" defTabSz="914400" rtl="0" eaLnBrk="1" fontAlgn="auto" latinLnBrk="0" hangingPunct="1">
              <a:lnSpc>
                <a:spcPct val="100000"/>
              </a:lnSpc>
              <a:spcBef>
                <a:spcPts val="0"/>
              </a:spcBef>
              <a:spcAft>
                <a:spcPts val="0"/>
              </a:spcAft>
              <a:buClrTx/>
              <a:buSzTx/>
              <a:buFontTx/>
              <a:buNone/>
              <a:tabLst/>
              <a:defRPr/>
            </a:pPr>
            <a:r>
              <a:rPr lang="en" dirty="0"/>
              <a:t>In the case of brands vs plants, plants is not significant in its impact on Life Satisfaction. Modeling in Process relationship NOT significant.</a:t>
            </a:r>
          </a:p>
          <a:p>
            <a:endParaRPr lang="es-CL" dirty="0"/>
          </a:p>
        </p:txBody>
      </p:sp>
      <p:sp>
        <p:nvSpPr>
          <p:cNvPr id="4" name="Marcador de número de diapositiva 3"/>
          <p:cNvSpPr>
            <a:spLocks noGrp="1"/>
          </p:cNvSpPr>
          <p:nvPr>
            <p:ph type="sldNum" sz="quarter" idx="5"/>
          </p:nvPr>
        </p:nvSpPr>
        <p:spPr/>
        <p:txBody>
          <a:bodyPr/>
          <a:lstStyle/>
          <a:p>
            <a:fld id="{CC10754D-65DC-964D-93E1-6924B56BCCBA}" type="slidenum">
              <a:rPr lang="es-CL" smtClean="0"/>
              <a:pPr/>
              <a:t>7</a:t>
            </a:fld>
            <a:endParaRPr lang="es-CL"/>
          </a:p>
        </p:txBody>
      </p:sp>
    </p:spTree>
    <p:extLst>
      <p:ext uri="{BB962C8B-B14F-4D97-AF65-F5344CB8AC3E}">
        <p14:creationId xmlns:p14="http://schemas.microsoft.com/office/powerpoint/2010/main" val="467466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Tx/>
              <a:buChar char="-"/>
            </a:pPr>
            <a:r>
              <a:rPr lang="es-CL" dirty="0"/>
              <a:t>Bueno, aquí termina la presentación</a:t>
            </a:r>
          </a:p>
          <a:p>
            <a:pPr marL="171450" indent="-171450">
              <a:buFontTx/>
              <a:buChar char="-"/>
            </a:pPr>
            <a:r>
              <a:rPr lang="es-CL" dirty="0"/>
              <a:t>Muchas gracias por la atención</a:t>
            </a:r>
          </a:p>
          <a:p>
            <a:pPr marL="171450" indent="-171450">
              <a:buFontTx/>
              <a:buChar char="-"/>
            </a:pPr>
            <a:r>
              <a:rPr lang="es-CL" dirty="0"/>
              <a:t>Quedo atento a las preguntas, inquietudes y sugerencias que puedan tener</a:t>
            </a:r>
          </a:p>
        </p:txBody>
      </p:sp>
      <p:sp>
        <p:nvSpPr>
          <p:cNvPr id="4" name="Marcador de número de diapositiva 3"/>
          <p:cNvSpPr>
            <a:spLocks noGrp="1"/>
          </p:cNvSpPr>
          <p:nvPr>
            <p:ph type="sldNum" sz="quarter" idx="5"/>
          </p:nvPr>
        </p:nvSpPr>
        <p:spPr/>
        <p:txBody>
          <a:bodyPr/>
          <a:lstStyle/>
          <a:p>
            <a:fld id="{09FC0111-19A9-4C4B-8EE8-222B1B77C3A4}" type="slidenum">
              <a:rPr lang="es-CL" smtClean="0"/>
              <a:pPr/>
              <a:t>8</a:t>
            </a:fld>
            <a:endParaRPr lang="es-CL"/>
          </a:p>
        </p:txBody>
      </p:sp>
    </p:spTree>
    <p:extLst>
      <p:ext uri="{BB962C8B-B14F-4D97-AF65-F5344CB8AC3E}">
        <p14:creationId xmlns:p14="http://schemas.microsoft.com/office/powerpoint/2010/main" val="281122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06480E-4649-8FA6-8A07-5EB212828FBD}"/>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L"/>
          </a:p>
        </p:txBody>
      </p:sp>
      <p:sp>
        <p:nvSpPr>
          <p:cNvPr id="3" name="Subtítulo 2">
            <a:extLst>
              <a:ext uri="{FF2B5EF4-FFF2-40B4-BE49-F238E27FC236}">
                <a16:creationId xmlns:a16="http://schemas.microsoft.com/office/drawing/2014/main" id="{4CBE4240-3F3E-D2F2-297C-6B96F6134C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L"/>
          </a:p>
        </p:txBody>
      </p:sp>
      <p:sp>
        <p:nvSpPr>
          <p:cNvPr id="4" name="Marcador de fecha 3">
            <a:extLst>
              <a:ext uri="{FF2B5EF4-FFF2-40B4-BE49-F238E27FC236}">
                <a16:creationId xmlns:a16="http://schemas.microsoft.com/office/drawing/2014/main" id="{907A44EA-F455-6D0A-721B-99AE9533F23B}"/>
              </a:ext>
            </a:extLst>
          </p:cNvPr>
          <p:cNvSpPr>
            <a:spLocks noGrp="1"/>
          </p:cNvSpPr>
          <p:nvPr>
            <p:ph type="dt" sz="half" idx="10"/>
          </p:nvPr>
        </p:nvSpPr>
        <p:spPr/>
        <p:txBody>
          <a:bodyPr/>
          <a:lstStyle/>
          <a:p>
            <a:fld id="{4840A44E-11DA-4E4C-B335-8154202E7685}" type="datetimeFigureOut">
              <a:rPr lang="es-CL" smtClean="0"/>
              <a:t>13-10-22</a:t>
            </a:fld>
            <a:endParaRPr lang="es-CL"/>
          </a:p>
        </p:txBody>
      </p:sp>
      <p:sp>
        <p:nvSpPr>
          <p:cNvPr id="5" name="Marcador de pie de página 4">
            <a:extLst>
              <a:ext uri="{FF2B5EF4-FFF2-40B4-BE49-F238E27FC236}">
                <a16:creationId xmlns:a16="http://schemas.microsoft.com/office/drawing/2014/main" id="{19D18093-618D-837F-E7CD-7E8E4DA19F60}"/>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3C386DD2-0EA5-8B10-7560-A6F89267A3E0}"/>
              </a:ext>
            </a:extLst>
          </p:cNvPr>
          <p:cNvSpPr>
            <a:spLocks noGrp="1"/>
          </p:cNvSpPr>
          <p:nvPr>
            <p:ph type="sldNum" sz="quarter" idx="12"/>
          </p:nvPr>
        </p:nvSpPr>
        <p:spPr/>
        <p:txBody>
          <a:bodyPr/>
          <a:lstStyle/>
          <a:p>
            <a:fld id="{AA799E43-F5B2-F24D-ABC9-A2EC1DD3CFD8}" type="slidenum">
              <a:rPr lang="es-CL" smtClean="0"/>
              <a:t>‹Nº›</a:t>
            </a:fld>
            <a:endParaRPr lang="es-CL"/>
          </a:p>
        </p:txBody>
      </p:sp>
    </p:spTree>
    <p:extLst>
      <p:ext uri="{BB962C8B-B14F-4D97-AF65-F5344CB8AC3E}">
        <p14:creationId xmlns:p14="http://schemas.microsoft.com/office/powerpoint/2010/main" val="1357514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F92D6F-36B9-246F-7F15-E3EE6594A8A9}"/>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texto vertical 2">
            <a:extLst>
              <a:ext uri="{FF2B5EF4-FFF2-40B4-BE49-F238E27FC236}">
                <a16:creationId xmlns:a16="http://schemas.microsoft.com/office/drawing/2014/main" id="{0B8EB8F5-A0B5-A6BD-D925-AADDD4C18E96}"/>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E20987E3-7524-C8D3-A7C1-0E784D03CAF1}"/>
              </a:ext>
            </a:extLst>
          </p:cNvPr>
          <p:cNvSpPr>
            <a:spLocks noGrp="1"/>
          </p:cNvSpPr>
          <p:nvPr>
            <p:ph type="dt" sz="half" idx="10"/>
          </p:nvPr>
        </p:nvSpPr>
        <p:spPr/>
        <p:txBody>
          <a:bodyPr/>
          <a:lstStyle/>
          <a:p>
            <a:fld id="{4840A44E-11DA-4E4C-B335-8154202E7685}" type="datetimeFigureOut">
              <a:rPr lang="es-CL" smtClean="0"/>
              <a:t>13-10-22</a:t>
            </a:fld>
            <a:endParaRPr lang="es-CL"/>
          </a:p>
        </p:txBody>
      </p:sp>
      <p:sp>
        <p:nvSpPr>
          <p:cNvPr id="5" name="Marcador de pie de página 4">
            <a:extLst>
              <a:ext uri="{FF2B5EF4-FFF2-40B4-BE49-F238E27FC236}">
                <a16:creationId xmlns:a16="http://schemas.microsoft.com/office/drawing/2014/main" id="{E06CC68F-AA35-1364-E842-BFE0F950ECC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4C39830-55C0-9882-FE76-DAC43518694E}"/>
              </a:ext>
            </a:extLst>
          </p:cNvPr>
          <p:cNvSpPr>
            <a:spLocks noGrp="1"/>
          </p:cNvSpPr>
          <p:nvPr>
            <p:ph type="sldNum" sz="quarter" idx="12"/>
          </p:nvPr>
        </p:nvSpPr>
        <p:spPr/>
        <p:txBody>
          <a:bodyPr/>
          <a:lstStyle/>
          <a:p>
            <a:fld id="{AA799E43-F5B2-F24D-ABC9-A2EC1DD3CFD8}" type="slidenum">
              <a:rPr lang="es-CL" smtClean="0"/>
              <a:t>‹Nº›</a:t>
            </a:fld>
            <a:endParaRPr lang="es-CL"/>
          </a:p>
        </p:txBody>
      </p:sp>
    </p:spTree>
    <p:extLst>
      <p:ext uri="{BB962C8B-B14F-4D97-AF65-F5344CB8AC3E}">
        <p14:creationId xmlns:p14="http://schemas.microsoft.com/office/powerpoint/2010/main" val="3049471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058FFD7-F1BE-DD45-F706-3F4016898CBA}"/>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L"/>
          </a:p>
        </p:txBody>
      </p:sp>
      <p:sp>
        <p:nvSpPr>
          <p:cNvPr id="3" name="Marcador de texto vertical 2">
            <a:extLst>
              <a:ext uri="{FF2B5EF4-FFF2-40B4-BE49-F238E27FC236}">
                <a16:creationId xmlns:a16="http://schemas.microsoft.com/office/drawing/2014/main" id="{CEC3711D-094C-42BC-0502-084FC0C29C57}"/>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969D45F7-1658-44A7-80D9-2D87A3EE49A7}"/>
              </a:ext>
            </a:extLst>
          </p:cNvPr>
          <p:cNvSpPr>
            <a:spLocks noGrp="1"/>
          </p:cNvSpPr>
          <p:nvPr>
            <p:ph type="dt" sz="half" idx="10"/>
          </p:nvPr>
        </p:nvSpPr>
        <p:spPr/>
        <p:txBody>
          <a:bodyPr/>
          <a:lstStyle/>
          <a:p>
            <a:fld id="{4840A44E-11DA-4E4C-B335-8154202E7685}" type="datetimeFigureOut">
              <a:rPr lang="es-CL" smtClean="0"/>
              <a:t>13-10-22</a:t>
            </a:fld>
            <a:endParaRPr lang="es-CL"/>
          </a:p>
        </p:txBody>
      </p:sp>
      <p:sp>
        <p:nvSpPr>
          <p:cNvPr id="5" name="Marcador de pie de página 4">
            <a:extLst>
              <a:ext uri="{FF2B5EF4-FFF2-40B4-BE49-F238E27FC236}">
                <a16:creationId xmlns:a16="http://schemas.microsoft.com/office/drawing/2014/main" id="{2DDBF070-1D13-88BF-F980-92FC9A98E27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1FC1C13B-84F2-6D1E-20A1-3D07C52D76CA}"/>
              </a:ext>
            </a:extLst>
          </p:cNvPr>
          <p:cNvSpPr>
            <a:spLocks noGrp="1"/>
          </p:cNvSpPr>
          <p:nvPr>
            <p:ph type="sldNum" sz="quarter" idx="12"/>
          </p:nvPr>
        </p:nvSpPr>
        <p:spPr/>
        <p:txBody>
          <a:bodyPr/>
          <a:lstStyle/>
          <a:p>
            <a:fld id="{AA799E43-F5B2-F24D-ABC9-A2EC1DD3CFD8}" type="slidenum">
              <a:rPr lang="es-CL" smtClean="0"/>
              <a:t>‹Nº›</a:t>
            </a:fld>
            <a:endParaRPr lang="es-CL"/>
          </a:p>
        </p:txBody>
      </p:sp>
    </p:spTree>
    <p:extLst>
      <p:ext uri="{BB962C8B-B14F-4D97-AF65-F5344CB8AC3E}">
        <p14:creationId xmlns:p14="http://schemas.microsoft.com/office/powerpoint/2010/main" val="2445311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F8B0FE-8CEC-5D23-56E0-A04CA4844892}"/>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169293C0-AA1F-1495-8C62-79AD7F624642}"/>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FC1EC032-E5D0-5111-91E6-9BD31FCB0793}"/>
              </a:ext>
            </a:extLst>
          </p:cNvPr>
          <p:cNvSpPr>
            <a:spLocks noGrp="1"/>
          </p:cNvSpPr>
          <p:nvPr>
            <p:ph type="dt" sz="half" idx="10"/>
          </p:nvPr>
        </p:nvSpPr>
        <p:spPr/>
        <p:txBody>
          <a:bodyPr/>
          <a:lstStyle/>
          <a:p>
            <a:fld id="{4840A44E-11DA-4E4C-B335-8154202E7685}" type="datetimeFigureOut">
              <a:rPr lang="es-CL" smtClean="0"/>
              <a:t>13-10-22</a:t>
            </a:fld>
            <a:endParaRPr lang="es-CL"/>
          </a:p>
        </p:txBody>
      </p:sp>
      <p:sp>
        <p:nvSpPr>
          <p:cNvPr id="5" name="Marcador de pie de página 4">
            <a:extLst>
              <a:ext uri="{FF2B5EF4-FFF2-40B4-BE49-F238E27FC236}">
                <a16:creationId xmlns:a16="http://schemas.microsoft.com/office/drawing/2014/main" id="{71B49FAE-9E7D-2479-1455-69CC22A3AF46}"/>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7845E7FD-CEE3-CA38-F604-10B48253A51D}"/>
              </a:ext>
            </a:extLst>
          </p:cNvPr>
          <p:cNvSpPr>
            <a:spLocks noGrp="1"/>
          </p:cNvSpPr>
          <p:nvPr>
            <p:ph type="sldNum" sz="quarter" idx="12"/>
          </p:nvPr>
        </p:nvSpPr>
        <p:spPr/>
        <p:txBody>
          <a:bodyPr/>
          <a:lstStyle/>
          <a:p>
            <a:fld id="{AA799E43-F5B2-F24D-ABC9-A2EC1DD3CFD8}" type="slidenum">
              <a:rPr lang="es-CL" smtClean="0"/>
              <a:t>‹Nº›</a:t>
            </a:fld>
            <a:endParaRPr lang="es-CL"/>
          </a:p>
        </p:txBody>
      </p:sp>
    </p:spTree>
    <p:extLst>
      <p:ext uri="{BB962C8B-B14F-4D97-AF65-F5344CB8AC3E}">
        <p14:creationId xmlns:p14="http://schemas.microsoft.com/office/powerpoint/2010/main" val="1892426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D256C0-D160-A3F6-114B-3E7C8A046B01}"/>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8451D408-2B9E-DE86-1DAC-3A556CF3B7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6539F241-522C-4CC6-5BC8-2A47DB56C739}"/>
              </a:ext>
            </a:extLst>
          </p:cNvPr>
          <p:cNvSpPr>
            <a:spLocks noGrp="1"/>
          </p:cNvSpPr>
          <p:nvPr>
            <p:ph type="dt" sz="half" idx="10"/>
          </p:nvPr>
        </p:nvSpPr>
        <p:spPr/>
        <p:txBody>
          <a:bodyPr/>
          <a:lstStyle/>
          <a:p>
            <a:fld id="{4840A44E-11DA-4E4C-B335-8154202E7685}" type="datetimeFigureOut">
              <a:rPr lang="es-CL" smtClean="0"/>
              <a:t>13-10-22</a:t>
            </a:fld>
            <a:endParaRPr lang="es-CL"/>
          </a:p>
        </p:txBody>
      </p:sp>
      <p:sp>
        <p:nvSpPr>
          <p:cNvPr id="5" name="Marcador de pie de página 4">
            <a:extLst>
              <a:ext uri="{FF2B5EF4-FFF2-40B4-BE49-F238E27FC236}">
                <a16:creationId xmlns:a16="http://schemas.microsoft.com/office/drawing/2014/main" id="{078CF35D-5897-0E70-E95C-61D97F82941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F9508649-D0E0-9B24-97F4-A3BADFBAF6C1}"/>
              </a:ext>
            </a:extLst>
          </p:cNvPr>
          <p:cNvSpPr>
            <a:spLocks noGrp="1"/>
          </p:cNvSpPr>
          <p:nvPr>
            <p:ph type="sldNum" sz="quarter" idx="12"/>
          </p:nvPr>
        </p:nvSpPr>
        <p:spPr/>
        <p:txBody>
          <a:bodyPr/>
          <a:lstStyle/>
          <a:p>
            <a:fld id="{AA799E43-F5B2-F24D-ABC9-A2EC1DD3CFD8}" type="slidenum">
              <a:rPr lang="es-CL" smtClean="0"/>
              <a:t>‹Nº›</a:t>
            </a:fld>
            <a:endParaRPr lang="es-CL"/>
          </a:p>
        </p:txBody>
      </p:sp>
    </p:spTree>
    <p:extLst>
      <p:ext uri="{BB962C8B-B14F-4D97-AF65-F5344CB8AC3E}">
        <p14:creationId xmlns:p14="http://schemas.microsoft.com/office/powerpoint/2010/main" val="793598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7DDC61-ADAD-CA9C-3A48-6DA75CF0CA0D}"/>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464FD30C-3C12-1363-D34B-2DBEC0082B88}"/>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contenido 3">
            <a:extLst>
              <a:ext uri="{FF2B5EF4-FFF2-40B4-BE49-F238E27FC236}">
                <a16:creationId xmlns:a16="http://schemas.microsoft.com/office/drawing/2014/main" id="{99FBBC45-4E09-157D-3658-5E6DB486B253}"/>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5" name="Marcador de fecha 4">
            <a:extLst>
              <a:ext uri="{FF2B5EF4-FFF2-40B4-BE49-F238E27FC236}">
                <a16:creationId xmlns:a16="http://schemas.microsoft.com/office/drawing/2014/main" id="{392A43BA-4B87-2AAE-F426-3488C9B52958}"/>
              </a:ext>
            </a:extLst>
          </p:cNvPr>
          <p:cNvSpPr>
            <a:spLocks noGrp="1"/>
          </p:cNvSpPr>
          <p:nvPr>
            <p:ph type="dt" sz="half" idx="10"/>
          </p:nvPr>
        </p:nvSpPr>
        <p:spPr/>
        <p:txBody>
          <a:bodyPr/>
          <a:lstStyle/>
          <a:p>
            <a:fld id="{4840A44E-11DA-4E4C-B335-8154202E7685}" type="datetimeFigureOut">
              <a:rPr lang="es-CL" smtClean="0"/>
              <a:t>13-10-22</a:t>
            </a:fld>
            <a:endParaRPr lang="es-CL"/>
          </a:p>
        </p:txBody>
      </p:sp>
      <p:sp>
        <p:nvSpPr>
          <p:cNvPr id="6" name="Marcador de pie de página 5">
            <a:extLst>
              <a:ext uri="{FF2B5EF4-FFF2-40B4-BE49-F238E27FC236}">
                <a16:creationId xmlns:a16="http://schemas.microsoft.com/office/drawing/2014/main" id="{2A4D5016-06CF-57B6-310E-5A4F7BCC8660}"/>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B7C60E3B-B8D9-57D7-B4B2-174B1A9974AA}"/>
              </a:ext>
            </a:extLst>
          </p:cNvPr>
          <p:cNvSpPr>
            <a:spLocks noGrp="1"/>
          </p:cNvSpPr>
          <p:nvPr>
            <p:ph type="sldNum" sz="quarter" idx="12"/>
          </p:nvPr>
        </p:nvSpPr>
        <p:spPr/>
        <p:txBody>
          <a:bodyPr/>
          <a:lstStyle/>
          <a:p>
            <a:fld id="{AA799E43-F5B2-F24D-ABC9-A2EC1DD3CFD8}" type="slidenum">
              <a:rPr lang="es-CL" smtClean="0"/>
              <a:t>‹Nº›</a:t>
            </a:fld>
            <a:endParaRPr lang="es-CL"/>
          </a:p>
        </p:txBody>
      </p:sp>
    </p:spTree>
    <p:extLst>
      <p:ext uri="{BB962C8B-B14F-4D97-AF65-F5344CB8AC3E}">
        <p14:creationId xmlns:p14="http://schemas.microsoft.com/office/powerpoint/2010/main" val="2015347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FFAC69-2301-A992-3D46-2F870FC81BFD}"/>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87A1D273-96E6-ABF9-31E4-2A3F40E989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B7F51602-3748-806F-7A3E-212230884B85}"/>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5" name="Marcador de texto 4">
            <a:extLst>
              <a:ext uri="{FF2B5EF4-FFF2-40B4-BE49-F238E27FC236}">
                <a16:creationId xmlns:a16="http://schemas.microsoft.com/office/drawing/2014/main" id="{2B759BFD-2EEE-1023-2477-4BEA248E63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BA102C87-1913-3A6D-1389-39C4F62A23C3}"/>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7" name="Marcador de fecha 6">
            <a:extLst>
              <a:ext uri="{FF2B5EF4-FFF2-40B4-BE49-F238E27FC236}">
                <a16:creationId xmlns:a16="http://schemas.microsoft.com/office/drawing/2014/main" id="{1B716047-47DC-8484-95E8-DFED835BE152}"/>
              </a:ext>
            </a:extLst>
          </p:cNvPr>
          <p:cNvSpPr>
            <a:spLocks noGrp="1"/>
          </p:cNvSpPr>
          <p:nvPr>
            <p:ph type="dt" sz="half" idx="10"/>
          </p:nvPr>
        </p:nvSpPr>
        <p:spPr/>
        <p:txBody>
          <a:bodyPr/>
          <a:lstStyle/>
          <a:p>
            <a:fld id="{4840A44E-11DA-4E4C-B335-8154202E7685}" type="datetimeFigureOut">
              <a:rPr lang="es-CL" smtClean="0"/>
              <a:t>13-10-22</a:t>
            </a:fld>
            <a:endParaRPr lang="es-CL"/>
          </a:p>
        </p:txBody>
      </p:sp>
      <p:sp>
        <p:nvSpPr>
          <p:cNvPr id="8" name="Marcador de pie de página 7">
            <a:extLst>
              <a:ext uri="{FF2B5EF4-FFF2-40B4-BE49-F238E27FC236}">
                <a16:creationId xmlns:a16="http://schemas.microsoft.com/office/drawing/2014/main" id="{9A78DD1C-1984-DA16-666B-DD753906DD58}"/>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29B0080D-7925-25CF-243F-489CA61E94E2}"/>
              </a:ext>
            </a:extLst>
          </p:cNvPr>
          <p:cNvSpPr>
            <a:spLocks noGrp="1"/>
          </p:cNvSpPr>
          <p:nvPr>
            <p:ph type="sldNum" sz="quarter" idx="12"/>
          </p:nvPr>
        </p:nvSpPr>
        <p:spPr/>
        <p:txBody>
          <a:bodyPr/>
          <a:lstStyle/>
          <a:p>
            <a:fld id="{AA799E43-F5B2-F24D-ABC9-A2EC1DD3CFD8}" type="slidenum">
              <a:rPr lang="es-CL" smtClean="0"/>
              <a:t>‹Nº›</a:t>
            </a:fld>
            <a:endParaRPr lang="es-CL"/>
          </a:p>
        </p:txBody>
      </p:sp>
    </p:spTree>
    <p:extLst>
      <p:ext uri="{BB962C8B-B14F-4D97-AF65-F5344CB8AC3E}">
        <p14:creationId xmlns:p14="http://schemas.microsoft.com/office/powerpoint/2010/main" val="3355962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CEEC9E-D9D5-96B2-2E8A-DE86035023F9}"/>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fecha 2">
            <a:extLst>
              <a:ext uri="{FF2B5EF4-FFF2-40B4-BE49-F238E27FC236}">
                <a16:creationId xmlns:a16="http://schemas.microsoft.com/office/drawing/2014/main" id="{807ABB33-74FC-86E4-99E6-F42298C8FB78}"/>
              </a:ext>
            </a:extLst>
          </p:cNvPr>
          <p:cNvSpPr>
            <a:spLocks noGrp="1"/>
          </p:cNvSpPr>
          <p:nvPr>
            <p:ph type="dt" sz="half" idx="10"/>
          </p:nvPr>
        </p:nvSpPr>
        <p:spPr/>
        <p:txBody>
          <a:bodyPr/>
          <a:lstStyle/>
          <a:p>
            <a:fld id="{4840A44E-11DA-4E4C-B335-8154202E7685}" type="datetimeFigureOut">
              <a:rPr lang="es-CL" smtClean="0"/>
              <a:t>13-10-22</a:t>
            </a:fld>
            <a:endParaRPr lang="es-CL"/>
          </a:p>
        </p:txBody>
      </p:sp>
      <p:sp>
        <p:nvSpPr>
          <p:cNvPr id="4" name="Marcador de pie de página 3">
            <a:extLst>
              <a:ext uri="{FF2B5EF4-FFF2-40B4-BE49-F238E27FC236}">
                <a16:creationId xmlns:a16="http://schemas.microsoft.com/office/drawing/2014/main" id="{130B4CA5-13D3-3015-F337-346735B3F733}"/>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A526C9CC-52BE-E49C-D156-DCFF851887C0}"/>
              </a:ext>
            </a:extLst>
          </p:cNvPr>
          <p:cNvSpPr>
            <a:spLocks noGrp="1"/>
          </p:cNvSpPr>
          <p:nvPr>
            <p:ph type="sldNum" sz="quarter" idx="12"/>
          </p:nvPr>
        </p:nvSpPr>
        <p:spPr/>
        <p:txBody>
          <a:bodyPr/>
          <a:lstStyle/>
          <a:p>
            <a:fld id="{AA799E43-F5B2-F24D-ABC9-A2EC1DD3CFD8}" type="slidenum">
              <a:rPr lang="es-CL" smtClean="0"/>
              <a:t>‹Nº›</a:t>
            </a:fld>
            <a:endParaRPr lang="es-CL"/>
          </a:p>
        </p:txBody>
      </p:sp>
    </p:spTree>
    <p:extLst>
      <p:ext uri="{BB962C8B-B14F-4D97-AF65-F5344CB8AC3E}">
        <p14:creationId xmlns:p14="http://schemas.microsoft.com/office/powerpoint/2010/main" val="2105277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237A432-EDD8-3EDC-6090-9535468E359D}"/>
              </a:ext>
            </a:extLst>
          </p:cNvPr>
          <p:cNvSpPr>
            <a:spLocks noGrp="1"/>
          </p:cNvSpPr>
          <p:nvPr>
            <p:ph type="dt" sz="half" idx="10"/>
          </p:nvPr>
        </p:nvSpPr>
        <p:spPr/>
        <p:txBody>
          <a:bodyPr/>
          <a:lstStyle/>
          <a:p>
            <a:fld id="{4840A44E-11DA-4E4C-B335-8154202E7685}" type="datetimeFigureOut">
              <a:rPr lang="es-CL" smtClean="0"/>
              <a:t>13-10-22</a:t>
            </a:fld>
            <a:endParaRPr lang="es-CL"/>
          </a:p>
        </p:txBody>
      </p:sp>
      <p:sp>
        <p:nvSpPr>
          <p:cNvPr id="3" name="Marcador de pie de página 2">
            <a:extLst>
              <a:ext uri="{FF2B5EF4-FFF2-40B4-BE49-F238E27FC236}">
                <a16:creationId xmlns:a16="http://schemas.microsoft.com/office/drawing/2014/main" id="{46B27AE1-68EB-6310-2BBA-ABA8B0CBCFBA}"/>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21D240FB-08F0-BDBD-35B3-EEBC48F3572B}"/>
              </a:ext>
            </a:extLst>
          </p:cNvPr>
          <p:cNvSpPr>
            <a:spLocks noGrp="1"/>
          </p:cNvSpPr>
          <p:nvPr>
            <p:ph type="sldNum" sz="quarter" idx="12"/>
          </p:nvPr>
        </p:nvSpPr>
        <p:spPr/>
        <p:txBody>
          <a:bodyPr/>
          <a:lstStyle/>
          <a:p>
            <a:fld id="{AA799E43-F5B2-F24D-ABC9-A2EC1DD3CFD8}" type="slidenum">
              <a:rPr lang="es-CL" smtClean="0"/>
              <a:t>‹Nº›</a:t>
            </a:fld>
            <a:endParaRPr lang="es-CL"/>
          </a:p>
        </p:txBody>
      </p:sp>
    </p:spTree>
    <p:extLst>
      <p:ext uri="{BB962C8B-B14F-4D97-AF65-F5344CB8AC3E}">
        <p14:creationId xmlns:p14="http://schemas.microsoft.com/office/powerpoint/2010/main" val="3962373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BB0B92-30B5-586A-55AA-96A05241BD73}"/>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588C35DF-EBD6-8683-6C7D-A1E0B9E72E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texto 3">
            <a:extLst>
              <a:ext uri="{FF2B5EF4-FFF2-40B4-BE49-F238E27FC236}">
                <a16:creationId xmlns:a16="http://schemas.microsoft.com/office/drawing/2014/main" id="{AC133BA2-32D7-624E-2B10-CF8E677FF1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2833995E-C63D-81E2-BE4B-C74B07C508E5}"/>
              </a:ext>
            </a:extLst>
          </p:cNvPr>
          <p:cNvSpPr>
            <a:spLocks noGrp="1"/>
          </p:cNvSpPr>
          <p:nvPr>
            <p:ph type="dt" sz="half" idx="10"/>
          </p:nvPr>
        </p:nvSpPr>
        <p:spPr/>
        <p:txBody>
          <a:bodyPr/>
          <a:lstStyle/>
          <a:p>
            <a:fld id="{4840A44E-11DA-4E4C-B335-8154202E7685}" type="datetimeFigureOut">
              <a:rPr lang="es-CL" smtClean="0"/>
              <a:t>13-10-22</a:t>
            </a:fld>
            <a:endParaRPr lang="es-CL"/>
          </a:p>
        </p:txBody>
      </p:sp>
      <p:sp>
        <p:nvSpPr>
          <p:cNvPr id="6" name="Marcador de pie de página 5">
            <a:extLst>
              <a:ext uri="{FF2B5EF4-FFF2-40B4-BE49-F238E27FC236}">
                <a16:creationId xmlns:a16="http://schemas.microsoft.com/office/drawing/2014/main" id="{2ABA0BD3-33AC-0359-92DB-76BEBCECFD48}"/>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A2D0623B-DE85-B60D-4BBC-2C9515FC74DE}"/>
              </a:ext>
            </a:extLst>
          </p:cNvPr>
          <p:cNvSpPr>
            <a:spLocks noGrp="1"/>
          </p:cNvSpPr>
          <p:nvPr>
            <p:ph type="sldNum" sz="quarter" idx="12"/>
          </p:nvPr>
        </p:nvSpPr>
        <p:spPr/>
        <p:txBody>
          <a:bodyPr/>
          <a:lstStyle/>
          <a:p>
            <a:fld id="{AA799E43-F5B2-F24D-ABC9-A2EC1DD3CFD8}" type="slidenum">
              <a:rPr lang="es-CL" smtClean="0"/>
              <a:t>‹Nº›</a:t>
            </a:fld>
            <a:endParaRPr lang="es-CL"/>
          </a:p>
        </p:txBody>
      </p:sp>
    </p:spTree>
    <p:extLst>
      <p:ext uri="{BB962C8B-B14F-4D97-AF65-F5344CB8AC3E}">
        <p14:creationId xmlns:p14="http://schemas.microsoft.com/office/powerpoint/2010/main" val="2106710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9B0E70-7B38-719B-11FE-077A82F32E9B}"/>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L"/>
          </a:p>
        </p:txBody>
      </p:sp>
      <p:sp>
        <p:nvSpPr>
          <p:cNvPr id="3" name="Marcador de posición de imagen 2">
            <a:extLst>
              <a:ext uri="{FF2B5EF4-FFF2-40B4-BE49-F238E27FC236}">
                <a16:creationId xmlns:a16="http://schemas.microsoft.com/office/drawing/2014/main" id="{B96EA5F6-7FE6-4E22-B736-BBFEC23274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48683FC5-C0EE-419F-678C-B66AC2C6C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905783B5-03BA-4084-4C01-04012C7078B2}"/>
              </a:ext>
            </a:extLst>
          </p:cNvPr>
          <p:cNvSpPr>
            <a:spLocks noGrp="1"/>
          </p:cNvSpPr>
          <p:nvPr>
            <p:ph type="dt" sz="half" idx="10"/>
          </p:nvPr>
        </p:nvSpPr>
        <p:spPr/>
        <p:txBody>
          <a:bodyPr/>
          <a:lstStyle/>
          <a:p>
            <a:fld id="{4840A44E-11DA-4E4C-B335-8154202E7685}" type="datetimeFigureOut">
              <a:rPr lang="es-CL" smtClean="0"/>
              <a:t>13-10-22</a:t>
            </a:fld>
            <a:endParaRPr lang="es-CL"/>
          </a:p>
        </p:txBody>
      </p:sp>
      <p:sp>
        <p:nvSpPr>
          <p:cNvPr id="6" name="Marcador de pie de página 5">
            <a:extLst>
              <a:ext uri="{FF2B5EF4-FFF2-40B4-BE49-F238E27FC236}">
                <a16:creationId xmlns:a16="http://schemas.microsoft.com/office/drawing/2014/main" id="{72F0E424-9236-A903-231C-FF9373B67E76}"/>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121D481A-5829-50CD-600C-6E86AB386BB9}"/>
              </a:ext>
            </a:extLst>
          </p:cNvPr>
          <p:cNvSpPr>
            <a:spLocks noGrp="1"/>
          </p:cNvSpPr>
          <p:nvPr>
            <p:ph type="sldNum" sz="quarter" idx="12"/>
          </p:nvPr>
        </p:nvSpPr>
        <p:spPr/>
        <p:txBody>
          <a:bodyPr/>
          <a:lstStyle/>
          <a:p>
            <a:fld id="{AA799E43-F5B2-F24D-ABC9-A2EC1DD3CFD8}" type="slidenum">
              <a:rPr lang="es-CL" smtClean="0"/>
              <a:t>‹Nº›</a:t>
            </a:fld>
            <a:endParaRPr lang="es-CL"/>
          </a:p>
        </p:txBody>
      </p:sp>
    </p:spTree>
    <p:extLst>
      <p:ext uri="{BB962C8B-B14F-4D97-AF65-F5344CB8AC3E}">
        <p14:creationId xmlns:p14="http://schemas.microsoft.com/office/powerpoint/2010/main" val="4233114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850EE27-72A3-332B-5E06-7C156D537A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6B856500-95E7-7733-C5ED-DE264ECA6F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9E4308D0-33F9-3264-E710-67812CB982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40A44E-11DA-4E4C-B335-8154202E7685}" type="datetimeFigureOut">
              <a:rPr lang="es-CL" smtClean="0"/>
              <a:t>13-10-22</a:t>
            </a:fld>
            <a:endParaRPr lang="es-CL"/>
          </a:p>
        </p:txBody>
      </p:sp>
      <p:sp>
        <p:nvSpPr>
          <p:cNvPr id="5" name="Marcador de pie de página 4">
            <a:extLst>
              <a:ext uri="{FF2B5EF4-FFF2-40B4-BE49-F238E27FC236}">
                <a16:creationId xmlns:a16="http://schemas.microsoft.com/office/drawing/2014/main" id="{D054E4AA-9F36-00DA-36CC-DA1418D394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3A033EC2-E351-DE70-8127-A041C7936F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799E43-F5B2-F24D-ABC9-A2EC1DD3CFD8}" type="slidenum">
              <a:rPr lang="es-CL" smtClean="0"/>
              <a:t>‹Nº›</a:t>
            </a:fld>
            <a:endParaRPr lang="es-CL"/>
          </a:p>
        </p:txBody>
      </p:sp>
    </p:spTree>
    <p:extLst>
      <p:ext uri="{BB962C8B-B14F-4D97-AF65-F5344CB8AC3E}">
        <p14:creationId xmlns:p14="http://schemas.microsoft.com/office/powerpoint/2010/main" val="408697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hyperlink" Target="mailto:gllanos@uft.c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94714483-7072-431F-9DBE-87F44E4D4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495892E1-F4A5-4991-AC52-4F417B14A2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ACF597F8-76AA-44FA-8E6A-06223B66C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81" name="Oval 80">
              <a:extLst>
                <a:ext uri="{FF2B5EF4-FFF2-40B4-BE49-F238E27FC236}">
                  <a16:creationId xmlns:a16="http://schemas.microsoft.com/office/drawing/2014/main" id="{A6E12753-0A63-43EE-B28A-C989D033EA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B26FA385-76DA-40E9-9257-AA3E07FF6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262D75CA-F374-4878-8106-3EA5E970D6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38667A5-74E3-4EFD-8C45-F48F47427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a:extLst>
                <a:ext uri="{FF2B5EF4-FFF2-40B4-BE49-F238E27FC236}">
                  <a16:creationId xmlns:a16="http://schemas.microsoft.com/office/drawing/2014/main" id="{31512EE2-F4CC-4E18-9CDA-B92C11122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B99E503B-9B4D-4EE3-A50F-15AC374F6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Rectangle 87">
            <a:extLst>
              <a:ext uri="{FF2B5EF4-FFF2-40B4-BE49-F238E27FC236}">
                <a16:creationId xmlns:a16="http://schemas.microsoft.com/office/drawing/2014/main" id="{E2683E3F-F855-4549-84F8-42064EC0F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8FC90B1E-0223-4440-AF22-8F32F6F0C7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91" name="Straight Connector 90">
              <a:extLst>
                <a:ext uri="{FF2B5EF4-FFF2-40B4-BE49-F238E27FC236}">
                  <a16:creationId xmlns:a16="http://schemas.microsoft.com/office/drawing/2014/main" id="{A2D2E879-0004-4D84-8137-1C09334038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3BE75A2-0D83-4F8E-84CC-D3BCD565B1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90F7F49-1039-49EF-A9BD-153DB590B68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9E85F508-9EA4-4B4D-8171-648670650E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96" name="Rectangle 95">
            <a:extLst>
              <a:ext uri="{FF2B5EF4-FFF2-40B4-BE49-F238E27FC236}">
                <a16:creationId xmlns:a16="http://schemas.microsoft.com/office/drawing/2014/main" id="{832F3179-0CD5-40C8-9939-D8355006F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11CE155D-684B-4F5E-B835-C52765E310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99" name="Straight Connector 98">
              <a:extLst>
                <a:ext uri="{FF2B5EF4-FFF2-40B4-BE49-F238E27FC236}">
                  <a16:creationId xmlns:a16="http://schemas.microsoft.com/office/drawing/2014/main" id="{04F84AF8-E1A7-41D4-A102-8F87CAE37E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ED126F1-DB23-4314-B6C7-FE89E3C581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ACB2B6F-8883-4A00-88DD-98CDDD46B8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3B9A2180-808A-4423-BB2B-6464B29000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16" name="Picture 4" descr="Tom Bubul 2015 : Thoughts on remaking &amp;quot;Cast Away&amp;quot; (2000)">
            <a:extLst>
              <a:ext uri="{FF2B5EF4-FFF2-40B4-BE49-F238E27FC236}">
                <a16:creationId xmlns:a16="http://schemas.microsoft.com/office/drawing/2014/main" id="{F66A8C6F-D014-370B-E229-9DB90B2EB1C5}"/>
              </a:ext>
            </a:extLst>
          </p:cNvPr>
          <p:cNvPicPr>
            <a:picLocks noChangeAspect="1" noChangeArrowheads="1"/>
          </p:cNvPicPr>
          <p:nvPr/>
        </p:nvPicPr>
        <p:blipFill rotWithShape="1">
          <a:blip r:embed="rId3">
            <a:alphaModFix amt="60000"/>
            <a:extLst>
              <a:ext uri="{28A0092B-C50C-407E-A947-70E740481C1C}">
                <a14:useLocalDpi xmlns:a14="http://schemas.microsoft.com/office/drawing/2010/main" val="0"/>
              </a:ext>
            </a:extLst>
          </a:blip>
          <a:srcRect t="2919"/>
          <a:stretch/>
        </p:blipFill>
        <p:spPr bwMode="auto">
          <a:xfrm>
            <a:off x="754063" y="28575"/>
            <a:ext cx="5337175" cy="2970213"/>
          </a:xfrm>
          <a:prstGeom prst="rect">
            <a:avLst/>
          </a:prstGeom>
          <a:noFill/>
          <a:effectLst>
            <a:outerShdw blurRad="50800" dist="50800" dir="5400000" algn="ctr" rotWithShape="0">
              <a:srgbClr val="000000"/>
            </a:outerShdw>
          </a:effectLst>
        </p:spPr>
      </p:pic>
      <p:pic>
        <p:nvPicPr>
          <p:cNvPr id="10" name="Picture 4" descr="Tom Hanks is emotionally reunited with his beloved Wilson from Castaway |  Celebrity News | Showbiz &amp;amp; TV | Express.co.uk">
            <a:extLst>
              <a:ext uri="{FF2B5EF4-FFF2-40B4-BE49-F238E27FC236}">
                <a16:creationId xmlns:a16="http://schemas.microsoft.com/office/drawing/2014/main" id="{503771A3-1DD2-588A-9E71-0AFF7ACCB435}"/>
              </a:ext>
            </a:extLst>
          </p:cNvPr>
          <p:cNvPicPr>
            <a:picLocks noChangeAspect="1" noChangeArrowheads="1"/>
          </p:cNvPicPr>
          <p:nvPr/>
        </p:nvPicPr>
        <p:blipFill rotWithShape="1">
          <a:blip r:embed="rId4">
            <a:alphaModFix amt="60000"/>
            <a:extLst>
              <a:ext uri="{28A0092B-C50C-407E-A947-70E740481C1C}">
                <a14:useLocalDpi xmlns:a14="http://schemas.microsoft.com/office/drawing/2010/main" val="0"/>
              </a:ext>
            </a:extLst>
          </a:blip>
          <a:srcRect t="23001" b="7698"/>
          <a:stretch/>
        </p:blipFill>
        <p:spPr bwMode="auto">
          <a:xfrm>
            <a:off x="754063" y="3071813"/>
            <a:ext cx="5337175" cy="2970213"/>
          </a:xfrm>
          <a:prstGeom prst="rect">
            <a:avLst/>
          </a:prstGeom>
          <a:noFill/>
          <a:effectLst>
            <a:outerShdw blurRad="50800" dist="50800" dir="5400000" algn="ctr" rotWithShape="0">
              <a:srgbClr val="000000"/>
            </a:outerShdw>
          </a:effectLst>
        </p:spPr>
      </p:pic>
      <p:pic>
        <p:nvPicPr>
          <p:cNvPr id="14" name="Imagen 13">
            <a:extLst>
              <a:ext uri="{FF2B5EF4-FFF2-40B4-BE49-F238E27FC236}">
                <a16:creationId xmlns:a16="http://schemas.microsoft.com/office/drawing/2014/main" id="{57144EED-8F9C-2E3A-8794-66E3F7E48977}"/>
              </a:ext>
            </a:extLst>
          </p:cNvPr>
          <p:cNvPicPr>
            <a:picLocks noChangeAspect="1"/>
          </p:cNvPicPr>
          <p:nvPr/>
        </p:nvPicPr>
        <p:blipFill rotWithShape="1">
          <a:blip r:embed="rId5">
            <a:alphaModFix amt="60000"/>
          </a:blip>
          <a:srcRect t="12020"/>
          <a:stretch/>
        </p:blipFill>
        <p:spPr>
          <a:xfrm>
            <a:off x="6164263" y="28575"/>
            <a:ext cx="5337175" cy="2970213"/>
          </a:xfrm>
          <a:prstGeom prst="rect">
            <a:avLst/>
          </a:prstGeom>
          <a:noFill/>
          <a:effectLst>
            <a:outerShdw blurRad="50800" dist="50800" dir="5400000" algn="ctr" rotWithShape="0">
              <a:srgbClr val="000000"/>
            </a:outerShdw>
          </a:effectLst>
        </p:spPr>
      </p:pic>
      <p:pic>
        <p:nvPicPr>
          <p:cNvPr id="11" name="Picture 6" descr="Adiós, Wilson: subastaron el balón de la película &amp;#39;Náufrago&amp;#39;">
            <a:extLst>
              <a:ext uri="{FF2B5EF4-FFF2-40B4-BE49-F238E27FC236}">
                <a16:creationId xmlns:a16="http://schemas.microsoft.com/office/drawing/2014/main" id="{B2BD3D65-430A-1706-F2FF-291F3F573072}"/>
              </a:ext>
            </a:extLst>
          </p:cNvPr>
          <p:cNvPicPr>
            <a:picLocks noChangeAspect="1" noChangeArrowheads="1"/>
          </p:cNvPicPr>
          <p:nvPr/>
        </p:nvPicPr>
        <p:blipFill rotWithShape="1">
          <a:blip r:embed="rId6">
            <a:alphaModFix amt="60000"/>
            <a:extLst>
              <a:ext uri="{28A0092B-C50C-407E-A947-70E740481C1C}">
                <a14:useLocalDpi xmlns:a14="http://schemas.microsoft.com/office/drawing/2010/main" val="0"/>
              </a:ext>
            </a:extLst>
          </a:blip>
          <a:srcRect l="102" r="-3" b="-3"/>
          <a:stretch/>
        </p:blipFill>
        <p:spPr bwMode="auto">
          <a:xfrm>
            <a:off x="6164263" y="3071813"/>
            <a:ext cx="5337175" cy="2970213"/>
          </a:xfrm>
          <a:prstGeom prst="rect">
            <a:avLst/>
          </a:prstGeom>
          <a:noFill/>
          <a:effectLst>
            <a:outerShdw blurRad="50800" dist="50800" dir="5400000" algn="ctr" rotWithShape="0">
              <a:srgbClr val="000000"/>
            </a:outerShdw>
          </a:effectLst>
        </p:spPr>
      </p:pic>
      <p:sp>
        <p:nvSpPr>
          <p:cNvPr id="2" name="Rectángulo 1">
            <a:extLst>
              <a:ext uri="{FF2B5EF4-FFF2-40B4-BE49-F238E27FC236}">
                <a16:creationId xmlns:a16="http://schemas.microsoft.com/office/drawing/2014/main" id="{AA32E42D-7D20-DA04-AC22-979F67EF8C5A}"/>
              </a:ext>
            </a:extLst>
          </p:cNvPr>
          <p:cNvSpPr/>
          <p:nvPr/>
        </p:nvSpPr>
        <p:spPr>
          <a:xfrm>
            <a:off x="-4763" y="14287"/>
            <a:ext cx="12192001" cy="6829425"/>
          </a:xfrm>
          <a:prstGeom prst="rect">
            <a:avLst/>
          </a:prstGeom>
          <a:solidFill>
            <a:schemeClr val="tx1">
              <a:alpha val="30485"/>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Title 1">
            <a:extLst>
              <a:ext uri="{FF2B5EF4-FFF2-40B4-BE49-F238E27FC236}">
                <a16:creationId xmlns:a16="http://schemas.microsoft.com/office/drawing/2014/main" id="{C1392CC2-8C57-C359-35FE-E9C2EFE67AD3}"/>
              </a:ext>
            </a:extLst>
          </p:cNvPr>
          <p:cNvSpPr>
            <a:spLocks noGrp="1"/>
          </p:cNvSpPr>
          <p:nvPr>
            <p:ph type="ctrTitle"/>
          </p:nvPr>
        </p:nvSpPr>
        <p:spPr>
          <a:xfrm>
            <a:off x="2510670" y="1851164"/>
            <a:ext cx="7315200" cy="2702018"/>
          </a:xfrm>
          <a:noFill/>
        </p:spPr>
        <p:txBody>
          <a:bodyPr vert="horz" lIns="91440" tIns="45720" rIns="91440" bIns="45720" rtlCol="0" anchor="b">
            <a:normAutofit/>
          </a:bodyPr>
          <a:lstStyle/>
          <a:p>
            <a:r>
              <a:rPr lang="en-US" sz="3700" b="1" kern="1200" dirty="0">
                <a:solidFill>
                  <a:schemeClr val="bg1"/>
                </a:solidFill>
                <a:latin typeface="+mj-lt"/>
                <a:ea typeface="+mj-ea"/>
                <a:cs typeface="+mj-cs"/>
              </a:rPr>
              <a:t>Impact of the ‘BRAND RELATIONSHIP OPENNESS’ on well-being: Comparative analysis with other sources of socially motivated satisfaction</a:t>
            </a:r>
            <a:endParaRPr lang="en-US" sz="3700" kern="1200" dirty="0">
              <a:solidFill>
                <a:schemeClr val="bg1"/>
              </a:solidFill>
              <a:latin typeface="+mj-lt"/>
              <a:ea typeface="+mj-ea"/>
              <a:cs typeface="+mj-cs"/>
            </a:endParaRPr>
          </a:p>
        </p:txBody>
      </p:sp>
      <p:sp>
        <p:nvSpPr>
          <p:cNvPr id="9" name="Marcador de contenido 4">
            <a:extLst>
              <a:ext uri="{FF2B5EF4-FFF2-40B4-BE49-F238E27FC236}">
                <a16:creationId xmlns:a16="http://schemas.microsoft.com/office/drawing/2014/main" id="{27CAF979-ADA2-DB4B-E0AE-F3A429257E0C}"/>
              </a:ext>
            </a:extLst>
          </p:cNvPr>
          <p:cNvSpPr>
            <a:spLocks noGrp="1"/>
          </p:cNvSpPr>
          <p:nvPr>
            <p:ph type="subTitle" idx="1"/>
          </p:nvPr>
        </p:nvSpPr>
        <p:spPr>
          <a:xfrm>
            <a:off x="2578744" y="6373027"/>
            <a:ext cx="7315200" cy="415744"/>
          </a:xfrm>
          <a:noFill/>
        </p:spPr>
        <p:txBody>
          <a:bodyPr vert="horz" lIns="91440" tIns="45720" rIns="91440" bIns="45720" rtlCol="0" anchor="t">
            <a:normAutofit lnSpcReduction="10000"/>
          </a:bodyPr>
          <a:lstStyle/>
          <a:p>
            <a:pPr marL="0" indent="0">
              <a:buNone/>
            </a:pPr>
            <a:r>
              <a:rPr lang="en-US" kern="1200" dirty="0">
                <a:solidFill>
                  <a:schemeClr val="bg1"/>
                </a:solidFill>
                <a:latin typeface="+mn-lt"/>
                <a:ea typeface="+mn-ea"/>
                <a:cs typeface="+mn-cs"/>
              </a:rPr>
              <a:t>Gonzalo Llanos-Herrera</a:t>
            </a:r>
            <a:r>
              <a:rPr lang="en-US" dirty="0">
                <a:solidFill>
                  <a:schemeClr val="bg1"/>
                </a:solidFill>
              </a:rPr>
              <a:t> </a:t>
            </a:r>
            <a:r>
              <a:rPr lang="en-US" kern="1200" dirty="0">
                <a:solidFill>
                  <a:schemeClr val="bg1"/>
                </a:solidFill>
                <a:latin typeface="+mn-lt"/>
                <a:ea typeface="+mn-ea"/>
                <a:cs typeface="+mn-cs"/>
              </a:rPr>
              <a:t>&amp; Cristóbal Barra</a:t>
            </a:r>
            <a:endParaRPr lang="en-US" i="1" dirty="0">
              <a:solidFill>
                <a:schemeClr val="bg1"/>
              </a:solidFill>
            </a:endParaRPr>
          </a:p>
        </p:txBody>
      </p:sp>
    </p:spTree>
    <p:extLst>
      <p:ext uri="{BB962C8B-B14F-4D97-AF65-F5344CB8AC3E}">
        <p14:creationId xmlns:p14="http://schemas.microsoft.com/office/powerpoint/2010/main" val="1386682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94714483-7072-431F-9DBE-87F44E4D4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495892E1-F4A5-4991-AC52-4F417B14A2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ACF597F8-76AA-44FA-8E6A-06223B66C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81" name="Oval 80">
              <a:extLst>
                <a:ext uri="{FF2B5EF4-FFF2-40B4-BE49-F238E27FC236}">
                  <a16:creationId xmlns:a16="http://schemas.microsoft.com/office/drawing/2014/main" id="{A6E12753-0A63-43EE-B28A-C989D033EA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B26FA385-76DA-40E9-9257-AA3E07FF6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262D75CA-F374-4878-8106-3EA5E970D6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38667A5-74E3-4EFD-8C45-F48F47427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a:extLst>
                <a:ext uri="{FF2B5EF4-FFF2-40B4-BE49-F238E27FC236}">
                  <a16:creationId xmlns:a16="http://schemas.microsoft.com/office/drawing/2014/main" id="{31512EE2-F4CC-4E18-9CDA-B92C11122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B99E503B-9B4D-4EE3-A50F-15AC374F6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Rectangle 87">
            <a:extLst>
              <a:ext uri="{FF2B5EF4-FFF2-40B4-BE49-F238E27FC236}">
                <a16:creationId xmlns:a16="http://schemas.microsoft.com/office/drawing/2014/main" id="{E2683E3F-F855-4549-84F8-42064EC0F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8FC90B1E-0223-4440-AF22-8F32F6F0C7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91" name="Straight Connector 90">
              <a:extLst>
                <a:ext uri="{FF2B5EF4-FFF2-40B4-BE49-F238E27FC236}">
                  <a16:creationId xmlns:a16="http://schemas.microsoft.com/office/drawing/2014/main" id="{A2D2E879-0004-4D84-8137-1C09334038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3BE75A2-0D83-4F8E-84CC-D3BCD565B1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90F7F49-1039-49EF-A9BD-153DB590B68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9E85F508-9EA4-4B4D-8171-648670650E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96" name="Rectangle 95">
            <a:extLst>
              <a:ext uri="{FF2B5EF4-FFF2-40B4-BE49-F238E27FC236}">
                <a16:creationId xmlns:a16="http://schemas.microsoft.com/office/drawing/2014/main" id="{832F3179-0CD5-40C8-9939-D8355006F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11CE155D-684B-4F5E-B835-C52765E310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99" name="Straight Connector 98">
              <a:extLst>
                <a:ext uri="{FF2B5EF4-FFF2-40B4-BE49-F238E27FC236}">
                  <a16:creationId xmlns:a16="http://schemas.microsoft.com/office/drawing/2014/main" id="{04F84AF8-E1A7-41D4-A102-8F87CAE37E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ED126F1-DB23-4314-B6C7-FE89E3C581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ACB2B6F-8883-4A00-88DD-98CDDD46B8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3B9A2180-808A-4423-BB2B-6464B29000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16" name="Picture 4" descr="Tom Bubul 2015 : Thoughts on remaking &amp;quot;Cast Away&amp;quot; (2000)">
            <a:extLst>
              <a:ext uri="{FF2B5EF4-FFF2-40B4-BE49-F238E27FC236}">
                <a16:creationId xmlns:a16="http://schemas.microsoft.com/office/drawing/2014/main" id="{F66A8C6F-D014-370B-E229-9DB90B2EB1C5}"/>
              </a:ext>
            </a:extLst>
          </p:cNvPr>
          <p:cNvPicPr>
            <a:picLocks noChangeAspect="1" noChangeArrowheads="1"/>
          </p:cNvPicPr>
          <p:nvPr/>
        </p:nvPicPr>
        <p:blipFill rotWithShape="1">
          <a:blip r:embed="rId3">
            <a:alphaModFix amt="60000"/>
            <a:extLst>
              <a:ext uri="{28A0092B-C50C-407E-A947-70E740481C1C}">
                <a14:useLocalDpi xmlns:a14="http://schemas.microsoft.com/office/drawing/2010/main" val="0"/>
              </a:ext>
            </a:extLst>
          </a:blip>
          <a:srcRect t="2919"/>
          <a:stretch/>
        </p:blipFill>
        <p:spPr bwMode="auto">
          <a:xfrm>
            <a:off x="754063" y="28575"/>
            <a:ext cx="5337175" cy="2970213"/>
          </a:xfrm>
          <a:prstGeom prst="rect">
            <a:avLst/>
          </a:prstGeom>
          <a:noFill/>
          <a:effectLst>
            <a:outerShdw blurRad="50800" dist="50800" dir="5400000" algn="ctr" rotWithShape="0">
              <a:srgbClr val="000000"/>
            </a:outerShdw>
          </a:effectLst>
        </p:spPr>
      </p:pic>
      <p:pic>
        <p:nvPicPr>
          <p:cNvPr id="10" name="Picture 4" descr="Tom Hanks is emotionally reunited with his beloved Wilson from Castaway |  Celebrity News | Showbiz &amp;amp; TV | Express.co.uk">
            <a:extLst>
              <a:ext uri="{FF2B5EF4-FFF2-40B4-BE49-F238E27FC236}">
                <a16:creationId xmlns:a16="http://schemas.microsoft.com/office/drawing/2014/main" id="{503771A3-1DD2-588A-9E71-0AFF7ACCB435}"/>
              </a:ext>
            </a:extLst>
          </p:cNvPr>
          <p:cNvPicPr>
            <a:picLocks noChangeAspect="1" noChangeArrowheads="1"/>
          </p:cNvPicPr>
          <p:nvPr/>
        </p:nvPicPr>
        <p:blipFill rotWithShape="1">
          <a:blip r:embed="rId4">
            <a:alphaModFix amt="60000"/>
            <a:extLst>
              <a:ext uri="{28A0092B-C50C-407E-A947-70E740481C1C}">
                <a14:useLocalDpi xmlns:a14="http://schemas.microsoft.com/office/drawing/2010/main" val="0"/>
              </a:ext>
            </a:extLst>
          </a:blip>
          <a:srcRect t="23001" b="7698"/>
          <a:stretch/>
        </p:blipFill>
        <p:spPr bwMode="auto">
          <a:xfrm>
            <a:off x="754063" y="3071813"/>
            <a:ext cx="5337175" cy="2970213"/>
          </a:xfrm>
          <a:prstGeom prst="rect">
            <a:avLst/>
          </a:prstGeom>
          <a:noFill/>
          <a:effectLst>
            <a:outerShdw blurRad="50800" dist="50800" dir="5400000" algn="ctr" rotWithShape="0">
              <a:srgbClr val="000000"/>
            </a:outerShdw>
          </a:effectLst>
        </p:spPr>
      </p:pic>
      <p:pic>
        <p:nvPicPr>
          <p:cNvPr id="14" name="Imagen 13">
            <a:extLst>
              <a:ext uri="{FF2B5EF4-FFF2-40B4-BE49-F238E27FC236}">
                <a16:creationId xmlns:a16="http://schemas.microsoft.com/office/drawing/2014/main" id="{57144EED-8F9C-2E3A-8794-66E3F7E48977}"/>
              </a:ext>
            </a:extLst>
          </p:cNvPr>
          <p:cNvPicPr>
            <a:picLocks noChangeAspect="1"/>
          </p:cNvPicPr>
          <p:nvPr/>
        </p:nvPicPr>
        <p:blipFill rotWithShape="1">
          <a:blip r:embed="rId5">
            <a:alphaModFix amt="60000"/>
          </a:blip>
          <a:srcRect t="12020"/>
          <a:stretch/>
        </p:blipFill>
        <p:spPr>
          <a:xfrm>
            <a:off x="6164263" y="28575"/>
            <a:ext cx="5337175" cy="2970213"/>
          </a:xfrm>
          <a:prstGeom prst="rect">
            <a:avLst/>
          </a:prstGeom>
          <a:noFill/>
          <a:effectLst>
            <a:outerShdw blurRad="50800" dist="50800" dir="5400000" algn="ctr" rotWithShape="0">
              <a:srgbClr val="000000"/>
            </a:outerShdw>
          </a:effectLst>
        </p:spPr>
      </p:pic>
      <p:pic>
        <p:nvPicPr>
          <p:cNvPr id="11" name="Picture 6" descr="Adiós, Wilson: subastaron el balón de la película &amp;#39;Náufrago&amp;#39;">
            <a:extLst>
              <a:ext uri="{FF2B5EF4-FFF2-40B4-BE49-F238E27FC236}">
                <a16:creationId xmlns:a16="http://schemas.microsoft.com/office/drawing/2014/main" id="{B2BD3D65-430A-1706-F2FF-291F3F573072}"/>
              </a:ext>
            </a:extLst>
          </p:cNvPr>
          <p:cNvPicPr>
            <a:picLocks noChangeAspect="1" noChangeArrowheads="1"/>
          </p:cNvPicPr>
          <p:nvPr/>
        </p:nvPicPr>
        <p:blipFill rotWithShape="1">
          <a:blip r:embed="rId6">
            <a:alphaModFix amt="60000"/>
            <a:extLst>
              <a:ext uri="{28A0092B-C50C-407E-A947-70E740481C1C}">
                <a14:useLocalDpi xmlns:a14="http://schemas.microsoft.com/office/drawing/2010/main" val="0"/>
              </a:ext>
            </a:extLst>
          </a:blip>
          <a:srcRect l="102" r="-3" b="-3"/>
          <a:stretch/>
        </p:blipFill>
        <p:spPr bwMode="auto">
          <a:xfrm>
            <a:off x="6164263" y="3071813"/>
            <a:ext cx="5337175" cy="2970213"/>
          </a:xfrm>
          <a:prstGeom prst="rect">
            <a:avLst/>
          </a:prstGeom>
          <a:noFill/>
          <a:effectLst>
            <a:outerShdw blurRad="50800" dist="50800" dir="5400000" algn="ctr" rotWithShape="0">
              <a:srgbClr val="000000"/>
            </a:outerShdw>
          </a:effectLst>
        </p:spPr>
      </p:pic>
      <p:sp>
        <p:nvSpPr>
          <p:cNvPr id="2" name="Rectángulo 1">
            <a:extLst>
              <a:ext uri="{FF2B5EF4-FFF2-40B4-BE49-F238E27FC236}">
                <a16:creationId xmlns:a16="http://schemas.microsoft.com/office/drawing/2014/main" id="{AA32E42D-7D20-DA04-AC22-979F67EF8C5A}"/>
              </a:ext>
            </a:extLst>
          </p:cNvPr>
          <p:cNvSpPr/>
          <p:nvPr/>
        </p:nvSpPr>
        <p:spPr>
          <a:xfrm>
            <a:off x="-4763" y="14287"/>
            <a:ext cx="12192001" cy="6829425"/>
          </a:xfrm>
          <a:prstGeom prst="rect">
            <a:avLst/>
          </a:prstGeom>
          <a:solidFill>
            <a:schemeClr val="tx1">
              <a:alpha val="30485"/>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Marcador de contenido 4">
            <a:extLst>
              <a:ext uri="{FF2B5EF4-FFF2-40B4-BE49-F238E27FC236}">
                <a16:creationId xmlns:a16="http://schemas.microsoft.com/office/drawing/2014/main" id="{81A62578-0A7F-2A1D-2C88-12772EEB01CD}"/>
              </a:ext>
            </a:extLst>
          </p:cNvPr>
          <p:cNvSpPr txBox="1">
            <a:spLocks/>
          </p:cNvSpPr>
          <p:nvPr/>
        </p:nvSpPr>
        <p:spPr>
          <a:xfrm>
            <a:off x="1125223" y="2277871"/>
            <a:ext cx="10279074" cy="303979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b="1" i="1" dirty="0">
                <a:solidFill>
                  <a:srgbClr val="FFFFFF"/>
                </a:solidFill>
              </a:rPr>
              <a:t>“I wish you were a dentist… yeah, Dr. Wilson. </a:t>
            </a:r>
          </a:p>
          <a:p>
            <a:r>
              <a:rPr lang="en-US" sz="4000" b="1" i="1" dirty="0">
                <a:solidFill>
                  <a:srgbClr val="FFFFFF"/>
                </a:solidFill>
              </a:rPr>
              <a:t>Do you want to hear something funny? </a:t>
            </a:r>
          </a:p>
          <a:p>
            <a:r>
              <a:rPr lang="en-US" sz="4000" b="1" i="1" dirty="0">
                <a:solidFill>
                  <a:srgbClr val="FFFFFF"/>
                </a:solidFill>
              </a:rPr>
              <a:t>Back in Memphis, my dentist’s name is Dr. James Spalding.”</a:t>
            </a:r>
          </a:p>
        </p:txBody>
      </p:sp>
    </p:spTree>
    <p:extLst>
      <p:ext uri="{BB962C8B-B14F-4D97-AF65-F5344CB8AC3E}">
        <p14:creationId xmlns:p14="http://schemas.microsoft.com/office/powerpoint/2010/main" val="599643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5945"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5DFE827-21DD-E46A-316A-0B8AC5891CB5}"/>
              </a:ext>
            </a:extLst>
          </p:cNvPr>
          <p:cNvSpPr>
            <a:spLocks noGrp="1"/>
          </p:cNvSpPr>
          <p:nvPr>
            <p:ph type="title"/>
          </p:nvPr>
        </p:nvSpPr>
        <p:spPr>
          <a:xfrm>
            <a:off x="371804" y="614058"/>
            <a:ext cx="2367454" cy="5412920"/>
          </a:xfrm>
        </p:spPr>
        <p:txBody>
          <a:bodyPr>
            <a:normAutofit/>
          </a:bodyPr>
          <a:lstStyle/>
          <a:p>
            <a:r>
              <a:rPr lang="es-CL" sz="4000" dirty="0" err="1">
                <a:solidFill>
                  <a:schemeClr val="bg1"/>
                </a:solidFill>
              </a:rPr>
              <a:t>Some</a:t>
            </a:r>
            <a:r>
              <a:rPr lang="es-CL" sz="4000" dirty="0">
                <a:solidFill>
                  <a:schemeClr val="bg1"/>
                </a:solidFill>
              </a:rPr>
              <a:t> </a:t>
            </a:r>
            <a:r>
              <a:rPr lang="es-CL" sz="4000" dirty="0" err="1">
                <a:solidFill>
                  <a:schemeClr val="bg1"/>
                </a:solidFill>
              </a:rPr>
              <a:t>literature</a:t>
            </a:r>
            <a:r>
              <a:rPr lang="es-CL" sz="4000" dirty="0">
                <a:solidFill>
                  <a:schemeClr val="bg1"/>
                </a:solidFill>
              </a:rPr>
              <a:t> </a:t>
            </a:r>
            <a:r>
              <a:rPr lang="es-CL" sz="4000" dirty="0" err="1">
                <a:solidFill>
                  <a:schemeClr val="bg1"/>
                </a:solidFill>
              </a:rPr>
              <a:t>review</a:t>
            </a:r>
            <a:r>
              <a:rPr lang="es-CL" sz="4000" dirty="0">
                <a:solidFill>
                  <a:schemeClr val="bg1"/>
                </a:solidFill>
              </a:rPr>
              <a:t>…</a:t>
            </a:r>
          </a:p>
        </p:txBody>
      </p:sp>
      <p:graphicFrame>
        <p:nvGraphicFramePr>
          <p:cNvPr id="16" name="Marcador de contenido 3">
            <a:extLst>
              <a:ext uri="{FF2B5EF4-FFF2-40B4-BE49-F238E27FC236}">
                <a16:creationId xmlns:a16="http://schemas.microsoft.com/office/drawing/2014/main" id="{F2A4AEC1-3403-D6E8-D44F-21940B7A2CF9}"/>
              </a:ext>
            </a:extLst>
          </p:cNvPr>
          <p:cNvGraphicFramePr>
            <a:graphicFrameLocks noGrp="1"/>
          </p:cNvGraphicFramePr>
          <p:nvPr>
            <p:ph idx="1"/>
            <p:extLst>
              <p:ext uri="{D42A27DB-BD31-4B8C-83A1-F6EECF244321}">
                <p14:modId xmlns:p14="http://schemas.microsoft.com/office/powerpoint/2010/main" val="298088742"/>
              </p:ext>
            </p:extLst>
          </p:nvPr>
        </p:nvGraphicFramePr>
        <p:xfrm>
          <a:off x="2554014" y="0"/>
          <a:ext cx="9637986"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6921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683A6A-7C16-B54F-AFB9-6AF50B700E65}"/>
              </a:ext>
            </a:extLst>
          </p:cNvPr>
          <p:cNvSpPr>
            <a:spLocks noGrp="1"/>
          </p:cNvSpPr>
          <p:nvPr>
            <p:ph type="title"/>
          </p:nvPr>
        </p:nvSpPr>
        <p:spPr>
          <a:xfrm>
            <a:off x="648929" y="629266"/>
            <a:ext cx="3667039" cy="5506358"/>
          </a:xfrm>
        </p:spPr>
        <p:txBody>
          <a:bodyPr>
            <a:normAutofit/>
          </a:bodyPr>
          <a:lstStyle/>
          <a:p>
            <a:r>
              <a:rPr lang="es-CL" sz="4000"/>
              <a:t>S.O. 1.: Review the literature of the consumer-brand relationship</a:t>
            </a:r>
            <a:endParaRPr lang="en" sz="4000" b="1"/>
          </a:p>
        </p:txBody>
      </p:sp>
      <p:sp>
        <p:nvSpPr>
          <p:cNvPr id="17" name="Rectangle 16">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8267"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Marcador de contenido 2">
            <a:extLst>
              <a:ext uri="{FF2B5EF4-FFF2-40B4-BE49-F238E27FC236}">
                <a16:creationId xmlns:a16="http://schemas.microsoft.com/office/drawing/2014/main" id="{ECBA894A-438C-4129-BF10-37307CA68AB3}"/>
              </a:ext>
            </a:extLst>
          </p:cNvPr>
          <p:cNvGraphicFramePr>
            <a:graphicFrameLocks noGrp="1"/>
          </p:cNvGraphicFramePr>
          <p:nvPr>
            <p:ph idx="1"/>
            <p:extLst>
              <p:ext uri="{D42A27DB-BD31-4B8C-83A1-F6EECF244321}">
                <p14:modId xmlns:p14="http://schemas.microsoft.com/office/powerpoint/2010/main" val="3249269008"/>
              </p:ext>
            </p:extLst>
          </p:nvPr>
        </p:nvGraphicFramePr>
        <p:xfrm>
          <a:off x="5285232" y="722376"/>
          <a:ext cx="6263640" cy="5413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373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6F1AA97-A4EC-4A4C-B822-E8DA29593E73}"/>
              </a:ext>
            </a:extLst>
          </p:cNvPr>
          <p:cNvSpPr>
            <a:spLocks noGrp="1"/>
          </p:cNvSpPr>
          <p:nvPr>
            <p:ph type="title"/>
          </p:nvPr>
        </p:nvSpPr>
        <p:spPr>
          <a:xfrm>
            <a:off x="648929" y="629266"/>
            <a:ext cx="3667039" cy="5506358"/>
          </a:xfrm>
        </p:spPr>
        <p:txBody>
          <a:bodyPr>
            <a:normAutofit/>
          </a:bodyPr>
          <a:lstStyle/>
          <a:p>
            <a:r>
              <a:rPr lang="es-CL" sz="3700"/>
              <a:t>S.O. 2.: Propose a model to measure the propensity to satisfy social needs through brands:</a:t>
            </a:r>
            <a:br>
              <a:rPr lang="es-CL" sz="3700"/>
            </a:br>
            <a:r>
              <a:rPr lang="en" sz="3700" b="1"/>
              <a:t>Central reasons for interacting with people</a:t>
            </a:r>
            <a:r>
              <a:rPr lang="en" sz="3700"/>
              <a:t> (Fiske, 2009-2018)</a:t>
            </a:r>
            <a:endParaRPr lang="en-US" sz="3700"/>
          </a:p>
        </p:txBody>
      </p:sp>
      <p:sp>
        <p:nvSpPr>
          <p:cNvPr id="32" name="Rectangle 31">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8267"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Marcador de contenido 3">
            <a:extLst>
              <a:ext uri="{FF2B5EF4-FFF2-40B4-BE49-F238E27FC236}">
                <a16:creationId xmlns:a16="http://schemas.microsoft.com/office/drawing/2014/main" id="{2C6B48DD-2CE2-7843-9296-10B9D5B9A1D7}"/>
              </a:ext>
            </a:extLst>
          </p:cNvPr>
          <p:cNvGraphicFramePr>
            <a:graphicFrameLocks noGrp="1"/>
          </p:cNvGraphicFramePr>
          <p:nvPr>
            <p:ph idx="1"/>
            <p:extLst>
              <p:ext uri="{D42A27DB-BD31-4B8C-83A1-F6EECF244321}">
                <p14:modId xmlns:p14="http://schemas.microsoft.com/office/powerpoint/2010/main" val="3276533529"/>
              </p:ext>
            </p:extLst>
          </p:nvPr>
        </p:nvGraphicFramePr>
        <p:xfrm>
          <a:off x="5285232" y="722376"/>
          <a:ext cx="6263640" cy="5413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017753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C6F4F34-5607-AF0E-BBBD-38E5A6C42E6D}"/>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2200" kern="1200">
                <a:solidFill>
                  <a:schemeClr val="bg1"/>
                </a:solidFill>
                <a:latin typeface="+mj-lt"/>
                <a:ea typeface="+mj-ea"/>
                <a:cs typeface="+mj-cs"/>
              </a:rPr>
              <a:t>S.O. 3.: Compare the propensity to satisfy social needs through brands vs other sources of satisfaction of social needs. </a:t>
            </a:r>
          </a:p>
        </p:txBody>
      </p:sp>
      <p:pic>
        <p:nvPicPr>
          <p:cNvPr id="7" name="Imagen 6">
            <a:extLst>
              <a:ext uri="{FF2B5EF4-FFF2-40B4-BE49-F238E27FC236}">
                <a16:creationId xmlns:a16="http://schemas.microsoft.com/office/drawing/2014/main" id="{E22CBCDB-4C87-9714-CE58-5780FD334980}"/>
              </a:ext>
            </a:extLst>
          </p:cNvPr>
          <p:cNvPicPr>
            <a:picLocks noChangeAspect="1"/>
          </p:cNvPicPr>
          <p:nvPr/>
        </p:nvPicPr>
        <p:blipFill>
          <a:blip r:embed="rId2"/>
          <a:stretch>
            <a:fillRect/>
          </a:stretch>
        </p:blipFill>
        <p:spPr>
          <a:xfrm>
            <a:off x="1432280" y="1468616"/>
            <a:ext cx="9327439" cy="5389384"/>
          </a:xfrm>
          <a:prstGeom prst="rect">
            <a:avLst/>
          </a:prstGeom>
        </p:spPr>
      </p:pic>
    </p:spTree>
    <p:extLst>
      <p:ext uri="{BB962C8B-B14F-4D97-AF65-F5344CB8AC3E}">
        <p14:creationId xmlns:p14="http://schemas.microsoft.com/office/powerpoint/2010/main" val="3856784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3">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E683A6A-7C16-B54F-AFB9-6AF50B700E65}"/>
              </a:ext>
            </a:extLst>
          </p:cNvPr>
          <p:cNvSpPr>
            <a:spLocks noGrp="1"/>
          </p:cNvSpPr>
          <p:nvPr>
            <p:ph type="title"/>
          </p:nvPr>
        </p:nvSpPr>
        <p:spPr>
          <a:xfrm>
            <a:off x="838200" y="557188"/>
            <a:ext cx="10515600" cy="1133499"/>
          </a:xfrm>
        </p:spPr>
        <p:txBody>
          <a:bodyPr vert="horz" lIns="91440" tIns="45720" rIns="91440" bIns="45720" rtlCol="0" anchor="ctr">
            <a:normAutofit/>
          </a:bodyPr>
          <a:lstStyle/>
          <a:p>
            <a:pPr algn="ctr"/>
            <a:r>
              <a:rPr lang="en-US" sz="5200" kern="1200">
                <a:solidFill>
                  <a:schemeClr val="tx1"/>
                </a:solidFill>
                <a:latin typeface="+mj-lt"/>
                <a:ea typeface="+mj-ea"/>
                <a:cs typeface="+mj-cs"/>
              </a:rPr>
              <a:t>Final Results and Contributions</a:t>
            </a:r>
            <a:endParaRPr lang="en-US" sz="5200" kern="1200" dirty="0">
              <a:solidFill>
                <a:schemeClr val="tx1"/>
              </a:solidFill>
              <a:latin typeface="+mj-lt"/>
              <a:ea typeface="+mj-ea"/>
              <a:cs typeface="+mj-cs"/>
            </a:endParaRPr>
          </a:p>
        </p:txBody>
      </p:sp>
      <p:graphicFrame>
        <p:nvGraphicFramePr>
          <p:cNvPr id="4" name="Marcador de contenido 3">
            <a:extLst>
              <a:ext uri="{FF2B5EF4-FFF2-40B4-BE49-F238E27FC236}">
                <a16:creationId xmlns:a16="http://schemas.microsoft.com/office/drawing/2014/main" id="{2406703A-162E-4C41-AC00-E2D28EBBC385}"/>
              </a:ext>
            </a:extLst>
          </p:cNvPr>
          <p:cNvGraphicFramePr>
            <a:graphicFrameLocks noGrp="1"/>
          </p:cNvGraphicFramePr>
          <p:nvPr>
            <p:ph sz="half" idx="1"/>
            <p:extLst>
              <p:ext uri="{D42A27DB-BD31-4B8C-83A1-F6EECF244321}">
                <p14:modId xmlns:p14="http://schemas.microsoft.com/office/powerpoint/2010/main" val="3920870631"/>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2650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92416F2-BC84-4D7C-80C6-6296C10C3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95338" y="981075"/>
            <a:ext cx="10601325" cy="4552949"/>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3974655-E477-B14B-AAD8-434693D9C645}"/>
              </a:ext>
            </a:extLst>
          </p:cNvPr>
          <p:cNvSpPr>
            <a:spLocks noGrp="1"/>
          </p:cNvSpPr>
          <p:nvPr>
            <p:ph type="title"/>
          </p:nvPr>
        </p:nvSpPr>
        <p:spPr>
          <a:xfrm>
            <a:off x="1537097" y="1428750"/>
            <a:ext cx="9117807" cy="2105026"/>
          </a:xfrm>
          <a:prstGeom prst="rect">
            <a:avLst/>
          </a:prstGeom>
        </p:spPr>
        <p:txBody>
          <a:bodyPr vert="horz" lIns="91440" tIns="45720" rIns="91440" bIns="45720" rtlCol="0" anchor="b">
            <a:normAutofit/>
          </a:bodyPr>
          <a:lstStyle/>
          <a:p>
            <a:pPr algn="ctr"/>
            <a:r>
              <a:rPr lang="en-US" kern="1200" dirty="0">
                <a:solidFill>
                  <a:schemeClr val="bg1"/>
                </a:solidFill>
                <a:latin typeface="+mj-lt"/>
                <a:ea typeface="+mj-ea"/>
                <a:cs typeface="+mj-cs"/>
              </a:rPr>
              <a:t>Thank you!</a:t>
            </a:r>
          </a:p>
        </p:txBody>
      </p:sp>
      <p:cxnSp>
        <p:nvCxnSpPr>
          <p:cNvPr id="11" name="Straight Connector 10">
            <a:extLst>
              <a:ext uri="{FF2B5EF4-FFF2-40B4-BE49-F238E27FC236}">
                <a16:creationId xmlns:a16="http://schemas.microsoft.com/office/drawing/2014/main" id="{2330623A-AB89-4E04-AC9A-2BAFBF85AE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52800" y="3771366"/>
            <a:ext cx="5486400" cy="0"/>
          </a:xfrm>
          <a:prstGeom prst="line">
            <a:avLst/>
          </a:prstGeom>
          <a:ln w="222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5" name="Título 1">
            <a:extLst>
              <a:ext uri="{FF2B5EF4-FFF2-40B4-BE49-F238E27FC236}">
                <a16:creationId xmlns:a16="http://schemas.microsoft.com/office/drawing/2014/main" id="{3DE36DD9-FD2D-BC7E-E52D-A6D81CBB9DCB}"/>
              </a:ext>
            </a:extLst>
          </p:cNvPr>
          <p:cNvSpPr txBox="1">
            <a:spLocks/>
          </p:cNvSpPr>
          <p:nvPr/>
        </p:nvSpPr>
        <p:spPr>
          <a:xfrm>
            <a:off x="1818042" y="4421502"/>
            <a:ext cx="8924716" cy="612461"/>
          </a:xfrm>
          <a:prstGeom prst="rect">
            <a:avLst/>
          </a:prstGeom>
          <a:solidFill>
            <a:schemeClr val="bg1"/>
          </a:solidFill>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4000" dirty="0"/>
              <a:t>Contact info:   </a:t>
            </a:r>
            <a:r>
              <a:rPr lang="en-US" sz="4000" dirty="0">
                <a:hlinkClick r:id="rId3">
                  <a:extLst>
                    <a:ext uri="{A12FA001-AC4F-418D-AE19-62706E023703}">
                      <ahyp:hlinkClr xmlns:ahyp="http://schemas.microsoft.com/office/drawing/2018/hyperlinkcolor" val="tx"/>
                    </a:ext>
                  </a:extLst>
                </a:hlinkClick>
              </a:rPr>
              <a:t>gllanos@uft.cl</a:t>
            </a:r>
            <a:endParaRPr lang="en-US" sz="4000" dirty="0"/>
          </a:p>
        </p:txBody>
      </p:sp>
    </p:spTree>
    <p:extLst>
      <p:ext uri="{BB962C8B-B14F-4D97-AF65-F5344CB8AC3E}">
        <p14:creationId xmlns:p14="http://schemas.microsoft.com/office/powerpoint/2010/main" val="44129845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2938</TotalTime>
  <Words>1068</Words>
  <Application>Microsoft Macintosh PowerPoint</Application>
  <PresentationFormat>Panorámica</PresentationFormat>
  <Paragraphs>94</Paragraphs>
  <Slides>8</Slides>
  <Notes>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Calibri</vt:lpstr>
      <vt:lpstr>Calibri Light</vt:lpstr>
      <vt:lpstr>Wingdings</vt:lpstr>
      <vt:lpstr>Tema de Office</vt:lpstr>
      <vt:lpstr>Impact of the ‘BRAND RELATIONSHIP OPENNESS’ on well-being: Comparative analysis with other sources of socially motivated satisfaction</vt:lpstr>
      <vt:lpstr>Presentación de PowerPoint</vt:lpstr>
      <vt:lpstr>Some literature review…</vt:lpstr>
      <vt:lpstr>S.O. 1.: Review the literature of the consumer-brand relationship</vt:lpstr>
      <vt:lpstr>S.O. 2.: Propose a model to measure the propensity to satisfy social needs through brands: Central reasons for interacting with people (Fiske, 2009-2018)</vt:lpstr>
      <vt:lpstr>S.O. 3.: Compare the propensity to satisfy social needs through brands vs other sources of satisfaction of social needs. </vt:lpstr>
      <vt:lpstr>Final Results and Contributions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Studying the propensity to resolve social needs through brands</dc:title>
  <dc:creator>Gonzalo Llanos</dc:creator>
  <cp:lastModifiedBy>Gonzalo Llanos</cp:lastModifiedBy>
  <cp:revision>44</cp:revision>
  <dcterms:created xsi:type="dcterms:W3CDTF">2022-06-03T17:15:56Z</dcterms:created>
  <dcterms:modified xsi:type="dcterms:W3CDTF">2022-10-13T06:39:17Z</dcterms:modified>
</cp:coreProperties>
</file>